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364" r:id="rId2"/>
    <p:sldId id="365" r:id="rId3"/>
    <p:sldId id="366" r:id="rId4"/>
    <p:sldId id="367" r:id="rId5"/>
    <p:sldId id="368" r:id="rId6"/>
    <p:sldId id="369" r:id="rId7"/>
    <p:sldId id="258" r:id="rId8"/>
    <p:sldId id="259" r:id="rId9"/>
    <p:sldId id="363" r:id="rId10"/>
    <p:sldId id="261" r:id="rId11"/>
    <p:sldId id="262" r:id="rId12"/>
    <p:sldId id="267" r:id="rId13"/>
    <p:sldId id="265" r:id="rId14"/>
    <p:sldId id="264" r:id="rId15"/>
    <p:sldId id="263" r:id="rId16"/>
    <p:sldId id="268" r:id="rId17"/>
    <p:sldId id="336" r:id="rId18"/>
    <p:sldId id="274" r:id="rId19"/>
    <p:sldId id="275" r:id="rId20"/>
    <p:sldId id="269" r:id="rId21"/>
    <p:sldId id="276" r:id="rId22"/>
    <p:sldId id="303" r:id="rId23"/>
    <p:sldId id="302" r:id="rId24"/>
    <p:sldId id="301" r:id="rId25"/>
    <p:sldId id="304" r:id="rId26"/>
    <p:sldId id="311" r:id="rId27"/>
    <p:sldId id="307" r:id="rId28"/>
    <p:sldId id="312" r:id="rId29"/>
    <p:sldId id="315" r:id="rId30"/>
    <p:sldId id="313" r:id="rId31"/>
    <p:sldId id="344" r:id="rId32"/>
    <p:sldId id="308" r:id="rId33"/>
    <p:sldId id="309" r:id="rId34"/>
    <p:sldId id="310" r:id="rId35"/>
    <p:sldId id="316" r:id="rId36"/>
    <p:sldId id="284" r:id="rId37"/>
    <p:sldId id="305" r:id="rId38"/>
    <p:sldId id="306" r:id="rId39"/>
    <p:sldId id="286" r:id="rId40"/>
    <p:sldId id="287" r:id="rId41"/>
    <p:sldId id="288" r:id="rId42"/>
    <p:sldId id="289" r:id="rId43"/>
    <p:sldId id="290" r:id="rId44"/>
    <p:sldId id="291" r:id="rId45"/>
    <p:sldId id="317" r:id="rId46"/>
    <p:sldId id="292" r:id="rId47"/>
    <p:sldId id="318" r:id="rId48"/>
    <p:sldId id="321" r:id="rId49"/>
    <p:sldId id="319" r:id="rId50"/>
    <p:sldId id="320" r:id="rId51"/>
    <p:sldId id="337" r:id="rId52"/>
    <p:sldId id="325" r:id="rId53"/>
    <p:sldId id="322" r:id="rId54"/>
    <p:sldId id="323" r:id="rId55"/>
    <p:sldId id="326" r:id="rId56"/>
    <p:sldId id="324" r:id="rId57"/>
    <p:sldId id="327" r:id="rId58"/>
    <p:sldId id="328" r:id="rId59"/>
    <p:sldId id="329" r:id="rId60"/>
    <p:sldId id="346" r:id="rId61"/>
    <p:sldId id="330" r:id="rId62"/>
    <p:sldId id="331" r:id="rId63"/>
    <p:sldId id="332" r:id="rId64"/>
    <p:sldId id="334" r:id="rId65"/>
    <p:sldId id="333" r:id="rId66"/>
    <p:sldId id="335" r:id="rId67"/>
    <p:sldId id="338" r:id="rId68"/>
    <p:sldId id="339" r:id="rId69"/>
    <p:sldId id="340" r:id="rId70"/>
    <p:sldId id="345" r:id="rId71"/>
    <p:sldId id="342" r:id="rId72"/>
    <p:sldId id="341" r:id="rId73"/>
    <p:sldId id="343" r:id="rId74"/>
    <p:sldId id="347" r:id="rId75"/>
    <p:sldId id="349" r:id="rId76"/>
    <p:sldId id="370" r:id="rId77"/>
    <p:sldId id="350" r:id="rId78"/>
    <p:sldId id="348" r:id="rId79"/>
    <p:sldId id="351" r:id="rId80"/>
    <p:sldId id="355" r:id="rId81"/>
    <p:sldId id="356" r:id="rId82"/>
    <p:sldId id="357" r:id="rId83"/>
    <p:sldId id="358" r:id="rId84"/>
    <p:sldId id="360" r:id="rId85"/>
    <p:sldId id="359" r:id="rId86"/>
    <p:sldId id="361" r:id="rId87"/>
    <p:sldId id="362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E6BF"/>
    <a:srgbClr val="FF9966"/>
    <a:srgbClr val="F68D36"/>
    <a:srgbClr val="9EC7D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1465B-3128-4098-9CEA-00E60A8EA84A}" type="datetimeFigureOut">
              <a:rPr lang="en-US" smtClean="0"/>
              <a:t>16/02/2022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53BCB-3D83-40EE-AFAB-2540265AF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53BCB-3D83-40EE-AFAB-2540265AF91E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3600"/>
          </a:xfrm>
        </p:spPr>
        <p:txBody>
          <a:bodyPr>
            <a:normAutofit/>
          </a:bodyPr>
          <a:lstStyle/>
          <a:p>
            <a:r>
              <a:rPr lang="en-US" b="1" u="sng" dirty="0" err="1" smtClean="0">
                <a:solidFill>
                  <a:srgbClr val="00B050"/>
                </a:solidFill>
              </a:rPr>
              <a:t>माझी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b="1" u="sng" dirty="0" err="1" smtClean="0">
                <a:solidFill>
                  <a:srgbClr val="00B050"/>
                </a:solidFill>
              </a:rPr>
              <a:t>वसुंधरा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b="1" u="sng" dirty="0" err="1" smtClean="0">
                <a:solidFill>
                  <a:srgbClr val="00B050"/>
                </a:solidFill>
              </a:rPr>
              <a:t>अभियान</a:t>
            </a:r>
            <a:r>
              <a:rPr lang="en-US" b="1" u="sng" dirty="0" smtClean="0">
                <a:solidFill>
                  <a:srgbClr val="00B050"/>
                </a:solidFill>
              </a:rPr>
              <a:t> २.०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err="1" smtClean="0"/>
              <a:t>ग्रामपंचायत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काटेवाडी</a:t>
            </a:r>
            <a:r>
              <a:rPr lang="en-US" b="1" u="sng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800" dirty="0" smtClean="0"/>
              <a:t>                                       </a:t>
            </a:r>
            <a:r>
              <a:rPr lang="en-US" sz="2000" b="1" dirty="0" err="1" smtClean="0"/>
              <a:t>गावाची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सर्वसाधारण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माहिती</a:t>
            </a:r>
            <a:r>
              <a:rPr lang="en-US" sz="2000" b="1" dirty="0" smtClean="0"/>
              <a:t> </a:t>
            </a:r>
            <a:endParaRPr lang="en-US" sz="1800" b="1" dirty="0" smtClean="0"/>
          </a:p>
          <a:p>
            <a:r>
              <a:rPr lang="en-US" sz="1800" dirty="0" err="1" smtClean="0"/>
              <a:t>ग्रामपंचायत</a:t>
            </a:r>
            <a:r>
              <a:rPr lang="en-US" sz="1800" dirty="0" smtClean="0"/>
              <a:t> </a:t>
            </a:r>
            <a:r>
              <a:rPr lang="en-US" sz="1800" dirty="0" err="1" smtClean="0"/>
              <a:t>स्थापना</a:t>
            </a:r>
            <a:r>
              <a:rPr lang="en-US" sz="1800" dirty="0" smtClean="0"/>
              <a:t> </a:t>
            </a:r>
            <a:r>
              <a:rPr lang="en-US" sz="1800" dirty="0" err="1" smtClean="0"/>
              <a:t>दिनांक</a:t>
            </a:r>
            <a:r>
              <a:rPr lang="en-US" sz="1800" dirty="0" smtClean="0"/>
              <a:t> </a:t>
            </a:r>
            <a:r>
              <a:rPr lang="mr-IN" sz="1800" dirty="0" smtClean="0"/>
              <a:t>:- </a:t>
            </a:r>
            <a:r>
              <a:rPr lang="en-US" sz="1800" dirty="0" smtClean="0"/>
              <a:t>01/09/1983</a:t>
            </a:r>
            <a:endParaRPr lang="en-US" sz="1800" dirty="0" smtClean="0"/>
          </a:p>
          <a:p>
            <a:r>
              <a:rPr lang="en-US" sz="1800" dirty="0" err="1" smtClean="0"/>
              <a:t>विकास</a:t>
            </a:r>
            <a:r>
              <a:rPr lang="en-US" sz="1800" dirty="0" smtClean="0"/>
              <a:t> </a:t>
            </a:r>
            <a:r>
              <a:rPr lang="en-US" sz="1800" dirty="0" err="1" smtClean="0"/>
              <a:t>अधिकारी</a:t>
            </a:r>
            <a:r>
              <a:rPr lang="en-US" sz="1800" dirty="0" smtClean="0"/>
              <a:t>:- </a:t>
            </a:r>
            <a:r>
              <a:rPr lang="en-US" sz="1800" dirty="0" err="1" smtClean="0"/>
              <a:t>श्री</a:t>
            </a:r>
            <a:r>
              <a:rPr lang="en-US" sz="1800" dirty="0" smtClean="0"/>
              <a:t>. </a:t>
            </a:r>
            <a:r>
              <a:rPr lang="en-US" sz="1800" dirty="0" err="1" smtClean="0"/>
              <a:t>बाळासाहेब</a:t>
            </a:r>
            <a:r>
              <a:rPr lang="en-US" sz="1800" dirty="0" smtClean="0"/>
              <a:t> </a:t>
            </a:r>
            <a:r>
              <a:rPr lang="en-US" sz="1800" dirty="0" err="1" smtClean="0"/>
              <a:t>हनुमंत</a:t>
            </a:r>
            <a:r>
              <a:rPr lang="en-US" sz="1800" dirty="0" smtClean="0"/>
              <a:t> </a:t>
            </a:r>
            <a:r>
              <a:rPr lang="en-US" sz="1800" dirty="0" err="1" smtClean="0"/>
              <a:t>भोईटे</a:t>
            </a:r>
            <a:r>
              <a:rPr lang="en-US" sz="1800" dirty="0" smtClean="0"/>
              <a:t>  </a:t>
            </a:r>
            <a:endParaRPr lang="mr-IN" sz="1800" dirty="0" smtClean="0"/>
          </a:p>
          <a:p>
            <a:r>
              <a:rPr lang="en-US" sz="1800" dirty="0" err="1" smtClean="0"/>
              <a:t>संपर्क</a:t>
            </a:r>
            <a:r>
              <a:rPr lang="en-US" sz="1800" dirty="0" smtClean="0"/>
              <a:t> </a:t>
            </a:r>
            <a:r>
              <a:rPr lang="en-US" sz="1800" dirty="0" err="1" smtClean="0"/>
              <a:t>क्रमांक</a:t>
            </a:r>
            <a:r>
              <a:rPr lang="en-US" sz="1800" dirty="0" smtClean="0"/>
              <a:t>:- 9011665116</a:t>
            </a:r>
            <a:endParaRPr lang="en-US" sz="1800" dirty="0" smtClean="0"/>
          </a:p>
          <a:p>
            <a:r>
              <a:rPr lang="en-US" sz="1800" dirty="0" err="1" smtClean="0"/>
              <a:t>सरपंच</a:t>
            </a:r>
            <a:r>
              <a:rPr lang="en-US" sz="1800" dirty="0" smtClean="0"/>
              <a:t> </a:t>
            </a:r>
            <a:r>
              <a:rPr lang="en-US" sz="1800" dirty="0" err="1" smtClean="0"/>
              <a:t>सरपंच</a:t>
            </a:r>
            <a:r>
              <a:rPr lang="en-US" sz="1800" dirty="0" smtClean="0"/>
              <a:t>:- </a:t>
            </a:r>
            <a:r>
              <a:rPr lang="en-US" sz="1800" dirty="0" err="1" smtClean="0"/>
              <a:t>श्री</a:t>
            </a:r>
            <a:r>
              <a:rPr lang="en-US" sz="1800" dirty="0" smtClean="0"/>
              <a:t>. </a:t>
            </a:r>
            <a:r>
              <a:rPr lang="en-US" sz="1800" dirty="0" err="1" smtClean="0"/>
              <a:t>विद्याधर</a:t>
            </a:r>
            <a:r>
              <a:rPr lang="en-US" sz="1800" dirty="0" smtClean="0"/>
              <a:t> </a:t>
            </a:r>
            <a:r>
              <a:rPr lang="en-US" sz="1800" dirty="0" err="1" smtClean="0"/>
              <a:t>श्रीकांत</a:t>
            </a:r>
            <a:r>
              <a:rPr lang="en-US" sz="1800" dirty="0" smtClean="0"/>
              <a:t> </a:t>
            </a:r>
            <a:r>
              <a:rPr lang="en-US" sz="1800" dirty="0" err="1" smtClean="0"/>
              <a:t>काटे</a:t>
            </a:r>
            <a:r>
              <a:rPr lang="en-US" sz="1800" dirty="0" smtClean="0"/>
              <a:t> </a:t>
            </a:r>
            <a:endParaRPr lang="mr-IN" sz="1800" dirty="0" smtClean="0"/>
          </a:p>
          <a:p>
            <a:r>
              <a:rPr lang="en-US" sz="1800" dirty="0" err="1" smtClean="0"/>
              <a:t>संपर्क</a:t>
            </a:r>
            <a:r>
              <a:rPr lang="en-US" sz="1800" dirty="0" smtClean="0"/>
              <a:t> </a:t>
            </a:r>
            <a:r>
              <a:rPr lang="en-US" sz="1800" dirty="0" err="1" smtClean="0"/>
              <a:t>क्रमांक</a:t>
            </a:r>
            <a:r>
              <a:rPr lang="en-US" sz="1800" dirty="0" smtClean="0"/>
              <a:t> :- </a:t>
            </a:r>
            <a:r>
              <a:rPr lang="en-US" sz="1800" dirty="0" smtClean="0"/>
              <a:t> 9673007700</a:t>
            </a:r>
            <a:endParaRPr lang="en-US" sz="1800" dirty="0" smtClean="0"/>
          </a:p>
          <a:p>
            <a:r>
              <a:rPr lang="en-US" sz="1800" dirty="0" err="1" smtClean="0"/>
              <a:t>विस्तार</a:t>
            </a:r>
            <a:r>
              <a:rPr lang="en-US" sz="1800" dirty="0" smtClean="0"/>
              <a:t> </a:t>
            </a:r>
            <a:r>
              <a:rPr lang="en-US" sz="1800" dirty="0" err="1" smtClean="0"/>
              <a:t>अधिकारी</a:t>
            </a:r>
            <a:r>
              <a:rPr lang="en-US" sz="1800" dirty="0" smtClean="0"/>
              <a:t> :- </a:t>
            </a:r>
            <a:r>
              <a:rPr lang="en-US" sz="1800" dirty="0" err="1" smtClean="0"/>
              <a:t>श्री</a:t>
            </a:r>
            <a:r>
              <a:rPr lang="en-US" sz="1800" dirty="0" smtClean="0"/>
              <a:t>. </a:t>
            </a:r>
            <a:r>
              <a:rPr lang="en-US" sz="1800" dirty="0" err="1" smtClean="0"/>
              <a:t>श्रीकांत</a:t>
            </a:r>
            <a:r>
              <a:rPr lang="en-US" sz="1800" dirty="0" smtClean="0"/>
              <a:t> </a:t>
            </a:r>
            <a:r>
              <a:rPr lang="en-US" sz="1800" dirty="0" err="1" smtClean="0"/>
              <a:t>दाजी</a:t>
            </a:r>
            <a:r>
              <a:rPr lang="en-US" sz="1800" dirty="0" smtClean="0"/>
              <a:t> </a:t>
            </a:r>
            <a:r>
              <a:rPr lang="en-US" sz="1800" dirty="0" err="1" smtClean="0"/>
              <a:t>दणाणे</a:t>
            </a:r>
            <a:r>
              <a:rPr lang="en-US" sz="1800" dirty="0" smtClean="0"/>
              <a:t> </a:t>
            </a:r>
            <a:endParaRPr lang="mr-IN" sz="1800" dirty="0" smtClean="0"/>
          </a:p>
          <a:p>
            <a:r>
              <a:rPr lang="en-US" sz="1800" dirty="0" smtClean="0"/>
              <a:t> </a:t>
            </a:r>
            <a:r>
              <a:rPr lang="en-US" sz="1800" dirty="0" err="1" smtClean="0"/>
              <a:t>संपर्क</a:t>
            </a:r>
            <a:r>
              <a:rPr lang="en-US" sz="1800" dirty="0" smtClean="0"/>
              <a:t> </a:t>
            </a:r>
            <a:r>
              <a:rPr lang="en-US" sz="1800" dirty="0" err="1" smtClean="0"/>
              <a:t>क्रमांक</a:t>
            </a:r>
            <a:r>
              <a:rPr lang="en-US" sz="1800" dirty="0" smtClean="0"/>
              <a:t> :- </a:t>
            </a:r>
            <a:r>
              <a:rPr lang="en-IN" sz="1800" dirty="0" smtClean="0"/>
              <a:t>9923491530</a:t>
            </a:r>
            <a:endParaRPr lang="en-US" sz="1800" dirty="0" smtClean="0"/>
          </a:p>
          <a:p>
            <a:r>
              <a:rPr lang="en-US" sz="1800" dirty="0" err="1" smtClean="0"/>
              <a:t>गटविकास</a:t>
            </a:r>
            <a:r>
              <a:rPr lang="en-US" sz="1800" dirty="0" smtClean="0"/>
              <a:t> </a:t>
            </a:r>
            <a:r>
              <a:rPr lang="en-US" sz="1800" dirty="0" err="1" smtClean="0"/>
              <a:t>अधिकारी</a:t>
            </a:r>
            <a:r>
              <a:rPr lang="en-US" sz="1800" dirty="0" smtClean="0"/>
              <a:t> :- </a:t>
            </a:r>
            <a:r>
              <a:rPr lang="en-US" sz="1800" dirty="0" err="1" smtClean="0"/>
              <a:t>श्री</a:t>
            </a:r>
            <a:r>
              <a:rPr lang="en-US" sz="1800" dirty="0" smtClean="0"/>
              <a:t>. </a:t>
            </a:r>
            <a:r>
              <a:rPr lang="en-US" sz="1800" dirty="0" err="1" smtClean="0"/>
              <a:t>बागल</a:t>
            </a:r>
            <a:r>
              <a:rPr lang="en-US" sz="1800" dirty="0" smtClean="0"/>
              <a:t> </a:t>
            </a:r>
            <a:r>
              <a:rPr lang="en-US" sz="1800" dirty="0" err="1" smtClean="0"/>
              <a:t>अनिल</a:t>
            </a:r>
            <a:r>
              <a:rPr lang="en-US" sz="1800" dirty="0" smtClean="0"/>
              <a:t> </a:t>
            </a:r>
            <a:r>
              <a:rPr lang="en-US" sz="1800" dirty="0" err="1" smtClean="0"/>
              <a:t>आर</a:t>
            </a:r>
            <a:r>
              <a:rPr lang="en-US" sz="1800" dirty="0" smtClean="0"/>
              <a:t>. </a:t>
            </a:r>
            <a:endParaRPr lang="mr-IN" sz="1800" dirty="0" smtClean="0"/>
          </a:p>
          <a:p>
            <a:r>
              <a:rPr lang="en-US" sz="1800" dirty="0" smtClean="0"/>
              <a:t> </a:t>
            </a:r>
            <a:r>
              <a:rPr lang="en-US" sz="1800" dirty="0" err="1" smtClean="0"/>
              <a:t>संपर्क</a:t>
            </a:r>
            <a:r>
              <a:rPr lang="en-US" sz="1800" dirty="0" smtClean="0"/>
              <a:t> </a:t>
            </a:r>
            <a:r>
              <a:rPr lang="en-US" sz="1800" dirty="0" err="1" smtClean="0"/>
              <a:t>क्रमांक</a:t>
            </a:r>
            <a:r>
              <a:rPr lang="en-US" sz="1800" dirty="0" smtClean="0"/>
              <a:t> :- </a:t>
            </a:r>
            <a:r>
              <a:rPr lang="en-US" sz="1800" dirty="0" smtClean="0"/>
              <a:t>9403698362</a:t>
            </a:r>
            <a:endParaRPr lang="en-US" sz="1800" dirty="0" smtClean="0"/>
          </a:p>
          <a:p>
            <a:r>
              <a:rPr lang="en-US" sz="1800" dirty="0" err="1" smtClean="0"/>
              <a:t>लोकसंख्या</a:t>
            </a:r>
            <a:r>
              <a:rPr lang="en-US" sz="1800" dirty="0" smtClean="0"/>
              <a:t> :- </a:t>
            </a:r>
            <a:r>
              <a:rPr lang="en-US" sz="1800" dirty="0" smtClean="0"/>
              <a:t> 6981</a:t>
            </a:r>
            <a:endParaRPr lang="en-US" sz="1800" dirty="0" smtClean="0"/>
          </a:p>
          <a:p>
            <a:r>
              <a:rPr lang="en-US" sz="1800" dirty="0" err="1" smtClean="0"/>
              <a:t>कुटुंब</a:t>
            </a:r>
            <a:r>
              <a:rPr lang="en-US" sz="1800" dirty="0" smtClean="0"/>
              <a:t> </a:t>
            </a:r>
            <a:r>
              <a:rPr lang="en-US" sz="1800" dirty="0" err="1" smtClean="0"/>
              <a:t>संख्या</a:t>
            </a:r>
            <a:r>
              <a:rPr lang="en-US" sz="1800" dirty="0" smtClean="0"/>
              <a:t> :- </a:t>
            </a:r>
            <a:r>
              <a:rPr lang="en-US" sz="1800" dirty="0" smtClean="0"/>
              <a:t>1350</a:t>
            </a:r>
            <a:endParaRPr lang="en-US" sz="1800" dirty="0" smtClean="0"/>
          </a:p>
          <a:p>
            <a:r>
              <a:rPr lang="en-US" sz="1800" dirty="0" err="1" smtClean="0"/>
              <a:t>जिल्हा</a:t>
            </a:r>
            <a:r>
              <a:rPr lang="en-US" sz="1800" dirty="0" smtClean="0"/>
              <a:t> </a:t>
            </a:r>
            <a:r>
              <a:rPr lang="en-US" sz="1800" dirty="0" err="1" smtClean="0"/>
              <a:t>परिषद</a:t>
            </a:r>
            <a:r>
              <a:rPr lang="en-US" sz="1800" dirty="0" smtClean="0"/>
              <a:t> </a:t>
            </a:r>
            <a:r>
              <a:rPr lang="en-US" sz="1800" dirty="0" err="1" smtClean="0"/>
              <a:t>शाळा</a:t>
            </a:r>
            <a:r>
              <a:rPr lang="en-US" sz="1800" dirty="0" smtClean="0"/>
              <a:t> </a:t>
            </a:r>
            <a:r>
              <a:rPr lang="en-US" sz="1800" dirty="0" err="1" smtClean="0"/>
              <a:t>काटेवाडी</a:t>
            </a:r>
            <a:r>
              <a:rPr lang="en-US" sz="1800" dirty="0" smtClean="0"/>
              <a:t> </a:t>
            </a:r>
            <a:r>
              <a:rPr lang="en-US" sz="1800" dirty="0" err="1" smtClean="0"/>
              <a:t>गावठाण</a:t>
            </a:r>
            <a:r>
              <a:rPr lang="en-US" sz="1800" dirty="0" smtClean="0"/>
              <a:t> :- </a:t>
            </a:r>
            <a:r>
              <a:rPr lang="en-US" sz="1800" dirty="0" smtClean="0"/>
              <a:t>1</a:t>
            </a:r>
            <a:endParaRPr lang="en-US" sz="1800" dirty="0" smtClean="0"/>
          </a:p>
          <a:p>
            <a:r>
              <a:rPr lang="en-US" sz="1800" dirty="0" err="1" smtClean="0"/>
              <a:t>जिल्हा</a:t>
            </a:r>
            <a:r>
              <a:rPr lang="en-US" sz="1800" dirty="0" smtClean="0"/>
              <a:t> </a:t>
            </a:r>
            <a:r>
              <a:rPr lang="en-US" sz="1800" dirty="0" err="1" smtClean="0"/>
              <a:t>परिषद</a:t>
            </a:r>
            <a:r>
              <a:rPr lang="en-US" sz="1800" dirty="0" smtClean="0"/>
              <a:t> </a:t>
            </a:r>
            <a:r>
              <a:rPr lang="en-US" sz="1800" dirty="0" err="1" smtClean="0"/>
              <a:t>प्राथमिक</a:t>
            </a:r>
            <a:r>
              <a:rPr lang="en-US" sz="1800" dirty="0" smtClean="0"/>
              <a:t> </a:t>
            </a:r>
            <a:r>
              <a:rPr lang="en-US" sz="1800" dirty="0" err="1" smtClean="0"/>
              <a:t>शाळा</a:t>
            </a:r>
            <a:r>
              <a:rPr lang="en-US" sz="1800" dirty="0" smtClean="0"/>
              <a:t> </a:t>
            </a:r>
            <a:r>
              <a:rPr lang="en-US" sz="1800" dirty="0" err="1" smtClean="0"/>
              <a:t>मासाळवाडी</a:t>
            </a:r>
            <a:r>
              <a:rPr lang="en-US" sz="1800" dirty="0" smtClean="0"/>
              <a:t> </a:t>
            </a:r>
            <a:r>
              <a:rPr lang="en-US" sz="1800" dirty="0" smtClean="0"/>
              <a:t>:- 1</a:t>
            </a:r>
            <a:endParaRPr lang="en-US" sz="1800" dirty="0" smtClean="0"/>
          </a:p>
          <a:p>
            <a:r>
              <a:rPr lang="en-US" sz="1800" dirty="0" err="1" smtClean="0"/>
              <a:t>अंगणवाडी</a:t>
            </a:r>
            <a:r>
              <a:rPr lang="en-US" sz="1800" dirty="0" smtClean="0"/>
              <a:t> </a:t>
            </a:r>
            <a:r>
              <a:rPr lang="en-US" sz="1800" dirty="0" err="1" smtClean="0"/>
              <a:t>केंद्र</a:t>
            </a:r>
            <a:r>
              <a:rPr lang="en-US" sz="1800" dirty="0" smtClean="0"/>
              <a:t> :- </a:t>
            </a:r>
            <a:r>
              <a:rPr lang="en-US" sz="1800" dirty="0" smtClean="0"/>
              <a:t>5</a:t>
            </a:r>
            <a:endParaRPr lang="en-US" sz="1800" dirty="0" smtClean="0"/>
          </a:p>
          <a:p>
            <a:r>
              <a:rPr lang="en-US" sz="1800" dirty="0" err="1" smtClean="0"/>
              <a:t>वैयक्तिक</a:t>
            </a:r>
            <a:r>
              <a:rPr lang="en-US" sz="1800" dirty="0" smtClean="0"/>
              <a:t> </a:t>
            </a:r>
            <a:r>
              <a:rPr lang="en-US" sz="1800" dirty="0" err="1" smtClean="0"/>
              <a:t>शौचालय</a:t>
            </a:r>
            <a:r>
              <a:rPr lang="en-US" sz="1800" dirty="0" smtClean="0"/>
              <a:t> </a:t>
            </a:r>
            <a:r>
              <a:rPr lang="en-US" sz="1800" dirty="0" err="1" smtClean="0"/>
              <a:t>वापरणारी</a:t>
            </a:r>
            <a:r>
              <a:rPr lang="en-US" sz="1800" dirty="0" smtClean="0"/>
              <a:t> </a:t>
            </a:r>
            <a:r>
              <a:rPr lang="en-US" sz="1800" dirty="0" err="1" smtClean="0"/>
              <a:t>कुटुंब</a:t>
            </a:r>
            <a:r>
              <a:rPr lang="en-US" sz="1800" dirty="0" smtClean="0"/>
              <a:t> </a:t>
            </a:r>
            <a:r>
              <a:rPr lang="en-US" sz="1800" dirty="0" err="1" smtClean="0"/>
              <a:t>संख्य</a:t>
            </a:r>
            <a:r>
              <a:rPr lang="en-US" sz="1800" dirty="0" smtClean="0"/>
              <a:t> :- </a:t>
            </a:r>
            <a:r>
              <a:rPr lang="en-US" sz="1800" dirty="0" smtClean="0"/>
              <a:t>1350</a:t>
            </a:r>
            <a:endParaRPr lang="en-US" sz="1800" dirty="0" smtClean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1.58.01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28600"/>
            <a:ext cx="83820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2.01.3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86801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6600" b="1" dirty="0" smtClean="0">
                <a:solidFill>
                  <a:srgbClr val="00B050"/>
                </a:solidFill>
              </a:rPr>
              <a:t>हेरीट्रेज – ट्री </a:t>
            </a:r>
            <a:br>
              <a:rPr lang="mr-IN" sz="6600" b="1" dirty="0" smtClean="0">
                <a:solidFill>
                  <a:srgbClr val="00B050"/>
                </a:solidFill>
              </a:rPr>
            </a:br>
            <a:r>
              <a:rPr lang="mr-IN" sz="6600" b="1" dirty="0" smtClean="0">
                <a:solidFill>
                  <a:srgbClr val="00B050"/>
                </a:solidFill>
              </a:rPr>
              <a:t/>
            </a:r>
            <a:br>
              <a:rPr lang="mr-IN" sz="6600" b="1" dirty="0" smtClean="0">
                <a:solidFill>
                  <a:srgbClr val="00B050"/>
                </a:solidFill>
              </a:rPr>
            </a:br>
            <a:r>
              <a:rPr lang="mr-IN" sz="6600" b="1" dirty="0" smtClean="0">
                <a:solidFill>
                  <a:srgbClr val="00B050"/>
                </a:solidFill>
              </a:rPr>
              <a:t>५० वर्षांपूर्वीच्या वृक्षांचे फोटो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2.09.57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381000"/>
            <a:ext cx="4953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2.09.57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344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2.11.44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2-16 at 2.10.41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8392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mr-IN" b="1" dirty="0" smtClean="0">
                <a:solidFill>
                  <a:srgbClr val="00B050"/>
                </a:solidFill>
              </a:rPr>
              <a:t>रोपवाटिका</a:t>
            </a:r>
            <a:endParaRPr lang="en-US" dirty="0"/>
          </a:p>
        </p:txBody>
      </p:sp>
      <p:pic>
        <p:nvPicPr>
          <p:cNvPr id="3" name="Picture 2" descr="WhatsApp Image 2022-01-06 at 1.09.39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7630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1-06 at 1.09.40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7630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1-06 at 1.09.40 PM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r>
              <a:rPr lang="en-US" b="1" u="sng" dirty="0" err="1" smtClean="0">
                <a:solidFill>
                  <a:srgbClr val="00B050"/>
                </a:solidFill>
              </a:rPr>
              <a:t>भूमी</a:t>
            </a: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57800"/>
          </a:xfrm>
        </p:spPr>
        <p:txBody>
          <a:bodyPr>
            <a:noAutofit/>
          </a:bodyPr>
          <a:lstStyle/>
          <a:p>
            <a:pPr lvl="0">
              <a:lnSpc>
                <a:spcPct val="170000"/>
              </a:lnSpc>
            </a:pPr>
            <a:r>
              <a:rPr lang="en-US" sz="1600" dirty="0" err="1" smtClean="0"/>
              <a:t>गावामध्ये</a:t>
            </a:r>
            <a:r>
              <a:rPr lang="en-US" sz="1600" dirty="0" smtClean="0"/>
              <a:t> ६०० </a:t>
            </a:r>
            <a:r>
              <a:rPr lang="en-US" sz="1600" dirty="0" err="1" smtClean="0"/>
              <a:t>भारतीय</a:t>
            </a:r>
            <a:r>
              <a:rPr lang="en-US" sz="1600" dirty="0" smtClean="0"/>
              <a:t> </a:t>
            </a:r>
            <a:r>
              <a:rPr lang="en-US" sz="1600" dirty="0" err="1" smtClean="0"/>
              <a:t>प्रजातीची</a:t>
            </a:r>
            <a:r>
              <a:rPr lang="en-US" sz="1600" dirty="0" smtClean="0"/>
              <a:t> </a:t>
            </a:r>
            <a:r>
              <a:rPr lang="en-US" sz="1600" dirty="0" err="1" smtClean="0"/>
              <a:t>वृक्षाची</a:t>
            </a:r>
            <a:r>
              <a:rPr lang="en-US" sz="1600" dirty="0" smtClean="0"/>
              <a:t> </a:t>
            </a:r>
            <a:r>
              <a:rPr lang="en-US" sz="1600" dirty="0" err="1" smtClean="0"/>
              <a:t>लागवड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करण्यात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आली</a:t>
            </a:r>
            <a:r>
              <a:rPr lang="en-US" sz="1600" dirty="0" smtClean="0"/>
              <a:t> .</a:t>
            </a:r>
          </a:p>
          <a:p>
            <a:pPr lvl="0">
              <a:lnSpc>
                <a:spcPct val="170000"/>
              </a:lnSpc>
            </a:pPr>
            <a:r>
              <a:rPr lang="en-US" sz="1600" dirty="0" smtClean="0"/>
              <a:t> १५०० </a:t>
            </a:r>
            <a:r>
              <a:rPr lang="en-US" sz="1600" dirty="0" err="1" smtClean="0"/>
              <a:t>देशी</a:t>
            </a:r>
            <a:r>
              <a:rPr lang="en-US" sz="1600" dirty="0" smtClean="0"/>
              <a:t> </a:t>
            </a:r>
            <a:r>
              <a:rPr lang="en-US" sz="1600" dirty="0" err="1" smtClean="0"/>
              <a:t>प्रजातीच्या</a:t>
            </a:r>
            <a:r>
              <a:rPr lang="en-US" sz="1600" dirty="0" smtClean="0"/>
              <a:t> </a:t>
            </a:r>
            <a:r>
              <a:rPr lang="en-US" sz="1600" dirty="0" err="1" smtClean="0"/>
              <a:t>रोपांची</a:t>
            </a:r>
            <a:r>
              <a:rPr lang="en-US" sz="1600" dirty="0" smtClean="0"/>
              <a:t> </a:t>
            </a:r>
            <a:r>
              <a:rPr lang="en-US" sz="1600" dirty="0" err="1" smtClean="0"/>
              <a:t>नर्सरी</a:t>
            </a:r>
            <a:r>
              <a:rPr lang="en-US" sz="1600" dirty="0" smtClean="0"/>
              <a:t>  </a:t>
            </a:r>
            <a:r>
              <a:rPr lang="en-US" sz="1600" dirty="0" err="1" smtClean="0"/>
              <a:t>निर्मिती</a:t>
            </a:r>
            <a:r>
              <a:rPr lang="en-US" sz="1600" dirty="0" smtClean="0"/>
              <a:t>.</a:t>
            </a:r>
          </a:p>
          <a:p>
            <a:pPr lvl="0">
              <a:lnSpc>
                <a:spcPct val="170000"/>
              </a:lnSpc>
            </a:pPr>
            <a:r>
              <a:rPr lang="en-US" sz="1600" dirty="0" err="1" smtClean="0"/>
              <a:t>हेरिटेज</a:t>
            </a:r>
            <a:r>
              <a:rPr lang="en-US" sz="1600" dirty="0" smtClean="0"/>
              <a:t> </a:t>
            </a:r>
            <a:r>
              <a:rPr lang="en-US" sz="1600" dirty="0" err="1" smtClean="0"/>
              <a:t>वृक्षांची</a:t>
            </a:r>
            <a:r>
              <a:rPr lang="en-US" sz="1600" dirty="0" smtClean="0"/>
              <a:t> </a:t>
            </a:r>
            <a:r>
              <a:rPr lang="en-US" sz="1600" dirty="0" err="1" smtClean="0"/>
              <a:t>गणना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करण्यात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आली</a:t>
            </a:r>
            <a:r>
              <a:rPr lang="en-US" sz="1600" dirty="0" smtClean="0"/>
              <a:t> </a:t>
            </a:r>
            <a:r>
              <a:rPr lang="en-US" sz="1600" dirty="0" err="1" smtClean="0"/>
              <a:t>आहे</a:t>
            </a:r>
            <a:r>
              <a:rPr lang="en-US" sz="1600" dirty="0" smtClean="0"/>
              <a:t>.</a:t>
            </a:r>
          </a:p>
          <a:p>
            <a:pPr lvl="0">
              <a:lnSpc>
                <a:spcPct val="170000"/>
              </a:lnSpc>
            </a:pPr>
            <a:r>
              <a:rPr lang="en-US" sz="1600" dirty="0" err="1" smtClean="0"/>
              <a:t>घनकचरा</a:t>
            </a:r>
            <a:r>
              <a:rPr lang="en-US" sz="1600" dirty="0" smtClean="0"/>
              <a:t> </a:t>
            </a:r>
            <a:r>
              <a:rPr lang="en-US" sz="1600" dirty="0" err="1" smtClean="0"/>
              <a:t>व्यवस्थापन</a:t>
            </a:r>
            <a:r>
              <a:rPr lang="en-US" sz="1600" dirty="0" smtClean="0"/>
              <a:t> .</a:t>
            </a:r>
          </a:p>
          <a:p>
            <a:pPr lvl="0">
              <a:lnSpc>
                <a:spcPct val="170000"/>
              </a:lnSpc>
            </a:pPr>
            <a:r>
              <a:rPr lang="en-US" sz="1600" dirty="0" err="1" smtClean="0"/>
              <a:t>प्लास्टिक</a:t>
            </a:r>
            <a:r>
              <a:rPr lang="en-US" sz="1600" dirty="0" smtClean="0"/>
              <a:t> </a:t>
            </a:r>
            <a:r>
              <a:rPr lang="en-US" sz="1600" dirty="0" err="1" smtClean="0"/>
              <a:t>मुक्ती</a:t>
            </a:r>
            <a:r>
              <a:rPr lang="en-US" sz="1600" dirty="0" smtClean="0"/>
              <a:t> </a:t>
            </a:r>
            <a:r>
              <a:rPr lang="en-US" sz="1600" dirty="0" err="1" smtClean="0"/>
              <a:t>अभियान</a:t>
            </a:r>
            <a:r>
              <a:rPr lang="en-US" sz="1600" dirty="0" smtClean="0"/>
              <a:t> </a:t>
            </a:r>
            <a:r>
              <a:rPr lang="en-US" sz="1600" dirty="0" err="1" smtClean="0"/>
              <a:t>राबवून</a:t>
            </a:r>
            <a:r>
              <a:rPr lang="en-US" sz="1600" dirty="0" smtClean="0"/>
              <a:t> </a:t>
            </a:r>
            <a:r>
              <a:rPr lang="en-US" sz="1600" dirty="0" err="1" smtClean="0"/>
              <a:t>ग्रामपंचायती</a:t>
            </a:r>
            <a:r>
              <a:rPr lang="en-US" sz="1600" dirty="0" smtClean="0"/>
              <a:t> </a:t>
            </a:r>
            <a:r>
              <a:rPr lang="en-US" sz="1600" dirty="0" err="1" smtClean="0"/>
              <a:t>मार्फत</a:t>
            </a:r>
            <a:r>
              <a:rPr lang="en-US" sz="1600" dirty="0" smtClean="0"/>
              <a:t> </a:t>
            </a:r>
            <a:r>
              <a:rPr lang="en-US" sz="1600" dirty="0" err="1" smtClean="0"/>
              <a:t>लोकसहभागातून</a:t>
            </a:r>
            <a:r>
              <a:rPr lang="en-US" sz="1600" dirty="0" smtClean="0"/>
              <a:t> </a:t>
            </a:r>
            <a:r>
              <a:rPr lang="en-US" sz="1600" dirty="0" err="1" smtClean="0"/>
              <a:t>कापडी</a:t>
            </a:r>
            <a:r>
              <a:rPr lang="en-US" sz="1600" dirty="0" smtClean="0"/>
              <a:t> </a:t>
            </a:r>
            <a:r>
              <a:rPr lang="en-US" sz="1600" dirty="0" err="1" smtClean="0"/>
              <a:t>पिशव्यांचे</a:t>
            </a:r>
            <a:r>
              <a:rPr lang="en-US" sz="1600" dirty="0" smtClean="0"/>
              <a:t> </a:t>
            </a:r>
            <a:r>
              <a:rPr lang="en-US" sz="1600" dirty="0" err="1" smtClean="0"/>
              <a:t>वाटप</a:t>
            </a:r>
            <a:r>
              <a:rPr lang="en-US" sz="1600" dirty="0" smtClean="0"/>
              <a:t>.</a:t>
            </a:r>
          </a:p>
          <a:p>
            <a:pPr lvl="0">
              <a:lnSpc>
                <a:spcPct val="170000"/>
              </a:lnSpc>
            </a:pPr>
            <a:r>
              <a:rPr lang="en-US" sz="1600" dirty="0" err="1" smtClean="0"/>
              <a:t>कचऱ्याचे</a:t>
            </a:r>
            <a:r>
              <a:rPr lang="en-US" sz="1600" dirty="0" smtClean="0"/>
              <a:t> </a:t>
            </a:r>
            <a:r>
              <a:rPr lang="en-US" sz="1600" dirty="0" err="1" smtClean="0"/>
              <a:t>वर्गीकरण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करण्यासाठी</a:t>
            </a:r>
            <a:r>
              <a:rPr lang="en-US" sz="1600" dirty="0" smtClean="0"/>
              <a:t> </a:t>
            </a:r>
            <a:r>
              <a:rPr lang="en-US" sz="1600" dirty="0" err="1" smtClean="0"/>
              <a:t>कम्पार्टमेंट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करण्यात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आले</a:t>
            </a:r>
            <a:r>
              <a:rPr lang="en-US" sz="1600" dirty="0" smtClean="0"/>
              <a:t> .</a:t>
            </a:r>
          </a:p>
          <a:p>
            <a:pPr lvl="0">
              <a:lnSpc>
                <a:spcPct val="170000"/>
              </a:lnSpc>
            </a:pPr>
            <a:r>
              <a:rPr lang="en-US" sz="1600" dirty="0" err="1" smtClean="0"/>
              <a:t>जैवविविधता</a:t>
            </a:r>
            <a:r>
              <a:rPr lang="en-US" sz="1600" dirty="0" smtClean="0"/>
              <a:t> (PBR) </a:t>
            </a:r>
            <a:r>
              <a:rPr lang="en-US" sz="1600" dirty="0" err="1" smtClean="0"/>
              <a:t>रजिस्टर</a:t>
            </a:r>
            <a:r>
              <a:rPr lang="en-US" sz="1600" dirty="0" smtClean="0"/>
              <a:t> </a:t>
            </a:r>
            <a:r>
              <a:rPr lang="en-US" sz="1600" dirty="0" err="1" smtClean="0"/>
              <a:t>नोंदवही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करण्यात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आले</a:t>
            </a:r>
            <a:r>
              <a:rPr lang="en-US" sz="1600" dirty="0" smtClean="0"/>
              <a:t>.</a:t>
            </a:r>
            <a:r>
              <a:rPr lang="en-US" sz="1600" dirty="0" smtClean="0"/>
              <a:t> </a:t>
            </a:r>
            <a:r>
              <a:rPr lang="en-US" sz="1600" dirty="0" err="1" smtClean="0"/>
              <a:t>ईकचरा</a:t>
            </a:r>
            <a:r>
              <a:rPr lang="en-US" sz="1600" dirty="0" smtClean="0"/>
              <a:t> </a:t>
            </a:r>
            <a:r>
              <a:rPr lang="en-US" sz="1600" dirty="0" err="1" smtClean="0"/>
              <a:t>व्यवस्थापन</a:t>
            </a:r>
            <a:r>
              <a:rPr lang="en-US" sz="1600" dirty="0" smtClean="0"/>
              <a:t> </a:t>
            </a:r>
            <a:r>
              <a:rPr lang="en-US" sz="1600" dirty="0" err="1" smtClean="0"/>
              <a:t>बाबत</a:t>
            </a:r>
            <a:r>
              <a:rPr lang="en-US" sz="1600" dirty="0" smtClean="0"/>
              <a:t> </a:t>
            </a:r>
            <a:r>
              <a:rPr lang="en-US" sz="1600" dirty="0" err="1" smtClean="0"/>
              <a:t>सुविधा</a:t>
            </a:r>
            <a:r>
              <a:rPr lang="en-US" sz="1600" dirty="0" smtClean="0"/>
              <a:t> </a:t>
            </a:r>
            <a:r>
              <a:rPr lang="en-US" sz="1600" dirty="0" err="1" smtClean="0"/>
              <a:t>उपलब्ध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करून</a:t>
            </a:r>
            <a:r>
              <a:rPr lang="en-US" sz="1600" dirty="0" smtClean="0"/>
              <a:t> </a:t>
            </a:r>
            <a:r>
              <a:rPr lang="en-US" sz="1600" dirty="0" err="1" smtClean="0"/>
              <a:t>देण्यात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आली</a:t>
            </a:r>
            <a:r>
              <a:rPr lang="en-US" sz="1600" dirty="0" smtClean="0"/>
              <a:t> </a:t>
            </a:r>
            <a:r>
              <a:rPr lang="en-US" sz="1600" dirty="0" err="1" smtClean="0"/>
              <a:t>आहे</a:t>
            </a:r>
            <a:r>
              <a:rPr lang="en-US" sz="1600" dirty="0" smtClean="0"/>
              <a:t> .</a:t>
            </a:r>
          </a:p>
          <a:p>
            <a:pPr lvl="0">
              <a:lnSpc>
                <a:spcPct val="170000"/>
              </a:lnSpc>
            </a:pPr>
            <a:r>
              <a:rPr lang="en-US" sz="1600" dirty="0" err="1" smtClean="0"/>
              <a:t>गावात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जनजागृती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करण्यासाठी</a:t>
            </a:r>
            <a:r>
              <a:rPr lang="en-US" sz="1600" dirty="0" smtClean="0"/>
              <a:t> </a:t>
            </a:r>
            <a:r>
              <a:rPr lang="en-US" sz="1600" dirty="0" err="1" smtClean="0"/>
              <a:t>प्रभात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फेरीचे</a:t>
            </a:r>
            <a:r>
              <a:rPr lang="en-US" sz="1600" dirty="0" smtClean="0"/>
              <a:t> </a:t>
            </a:r>
            <a:r>
              <a:rPr lang="en-US" sz="1600" dirty="0" err="1" smtClean="0"/>
              <a:t>आयोजन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करण्यात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आले</a:t>
            </a:r>
            <a:r>
              <a:rPr lang="en-US" sz="1600" dirty="0" smtClean="0"/>
              <a:t>.</a:t>
            </a:r>
          </a:p>
          <a:p>
            <a:pPr lvl="0">
              <a:lnSpc>
                <a:spcPct val="170000"/>
              </a:lnSpc>
            </a:pPr>
            <a:r>
              <a:rPr lang="en-US" sz="1600" dirty="0" err="1" smtClean="0"/>
              <a:t>ईकचरा</a:t>
            </a:r>
            <a:r>
              <a:rPr lang="en-US" sz="1600" dirty="0" smtClean="0"/>
              <a:t> </a:t>
            </a:r>
            <a:r>
              <a:rPr lang="en-US" sz="1600" dirty="0" err="1" smtClean="0"/>
              <a:t>व्यवस्थापन</a:t>
            </a:r>
            <a:r>
              <a:rPr lang="en-US" sz="1600" dirty="0" smtClean="0"/>
              <a:t> </a:t>
            </a:r>
            <a:r>
              <a:rPr lang="en-US" sz="1600" dirty="0" err="1" smtClean="0"/>
              <a:t>बाबत</a:t>
            </a:r>
            <a:r>
              <a:rPr lang="en-US" sz="1600" dirty="0" smtClean="0"/>
              <a:t> </a:t>
            </a:r>
            <a:r>
              <a:rPr lang="en-US" sz="1600" dirty="0" err="1" smtClean="0"/>
              <a:t>सुविधा</a:t>
            </a:r>
            <a:r>
              <a:rPr lang="en-US" sz="1600" dirty="0" smtClean="0"/>
              <a:t> </a:t>
            </a:r>
            <a:r>
              <a:rPr lang="en-US" sz="1600" dirty="0" err="1" smtClean="0"/>
              <a:t>उपलब्ध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करून</a:t>
            </a:r>
            <a:r>
              <a:rPr lang="en-US" sz="1600" dirty="0" smtClean="0"/>
              <a:t> </a:t>
            </a:r>
            <a:r>
              <a:rPr lang="en-US" sz="1600" dirty="0" err="1" smtClean="0"/>
              <a:t>देण्यात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आली</a:t>
            </a:r>
            <a:r>
              <a:rPr lang="en-US" sz="1600" dirty="0" smtClean="0"/>
              <a:t> </a:t>
            </a:r>
            <a:r>
              <a:rPr lang="en-US" sz="1600" dirty="0" err="1" smtClean="0"/>
              <a:t>आहे</a:t>
            </a:r>
            <a:r>
              <a:rPr lang="en-US" sz="1600" dirty="0" smtClean="0"/>
              <a:t> </a:t>
            </a:r>
          </a:p>
          <a:p>
            <a:pPr>
              <a:lnSpc>
                <a:spcPct val="170000"/>
              </a:lnSpc>
            </a:pPr>
            <a:r>
              <a:rPr lang="en-US" sz="1600" dirty="0" err="1" smtClean="0"/>
              <a:t>लोक</a:t>
            </a:r>
            <a:r>
              <a:rPr lang="en-US" sz="1600" dirty="0" smtClean="0"/>
              <a:t> </a:t>
            </a:r>
            <a:r>
              <a:rPr lang="en-US" sz="1600" dirty="0" err="1" smtClean="0"/>
              <a:t>सहभागातून</a:t>
            </a:r>
            <a:r>
              <a:rPr lang="en-US" sz="1600" dirty="0" smtClean="0"/>
              <a:t> </a:t>
            </a:r>
            <a:r>
              <a:rPr lang="en-US" sz="1600" dirty="0" err="1" smtClean="0"/>
              <a:t>सार्वजनिक</a:t>
            </a:r>
            <a:r>
              <a:rPr lang="en-US" sz="1600" dirty="0" smtClean="0"/>
              <a:t> </a:t>
            </a:r>
            <a:r>
              <a:rPr lang="en-US" sz="1600" dirty="0" err="1" smtClean="0"/>
              <a:t>परिसर</a:t>
            </a:r>
            <a:r>
              <a:rPr lang="en-US" sz="1600" dirty="0" smtClean="0"/>
              <a:t> </a:t>
            </a:r>
            <a:r>
              <a:rPr lang="en-US" sz="1600" dirty="0" err="1" smtClean="0"/>
              <a:t>स्वच्छता</a:t>
            </a:r>
            <a:r>
              <a:rPr lang="en-US" sz="1600" dirty="0" smtClean="0"/>
              <a:t> </a:t>
            </a:r>
            <a:r>
              <a:rPr lang="en-US" sz="1600" dirty="0" err="1" smtClean="0"/>
              <a:t>करण्यात</a:t>
            </a:r>
            <a:r>
              <a:rPr lang="en-US" sz="1600" dirty="0" smtClean="0"/>
              <a:t> </a:t>
            </a:r>
            <a:r>
              <a:rPr lang="en-US" sz="1600" dirty="0" err="1" smtClean="0"/>
              <a:t>आली</a:t>
            </a:r>
            <a:endParaRPr lang="en-US" sz="1600" dirty="0" smtClean="0"/>
          </a:p>
          <a:p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09 at 8.19.36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0" cy="62483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3962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6600" b="1" dirty="0" smtClean="0">
                <a:solidFill>
                  <a:srgbClr val="00B050"/>
                </a:solidFill>
              </a:rPr>
              <a:t>घनकचरा व्यवस्थापन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mr-IN" sz="4800" b="1" dirty="0" smtClean="0">
                <a:solidFill>
                  <a:srgbClr val="00B050"/>
                </a:solidFill>
              </a:rPr>
              <a:t>ओला व सुका कचरा संकलन</a:t>
            </a:r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3.15.2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8392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3.15.24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1"/>
            <a:ext cx="7848600" cy="990600"/>
          </a:xfrm>
        </p:spPr>
        <p:txBody>
          <a:bodyPr/>
          <a:lstStyle/>
          <a:p>
            <a:r>
              <a:rPr lang="mr-IN" b="1" dirty="0" smtClean="0">
                <a:solidFill>
                  <a:srgbClr val="00B050"/>
                </a:solidFill>
              </a:rPr>
              <a:t>ई </a:t>
            </a:r>
            <a:r>
              <a:rPr lang="mr-IN" b="1" dirty="0" smtClean="0">
                <a:solidFill>
                  <a:srgbClr val="00B050"/>
                </a:solidFill>
              </a:rPr>
              <a:t>- कचरा </a:t>
            </a:r>
            <a:r>
              <a:rPr lang="mr-IN" b="1" dirty="0" smtClean="0">
                <a:solidFill>
                  <a:srgbClr val="00B050"/>
                </a:solidFill>
              </a:rPr>
              <a:t>व्यवस्थापन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WhatsApp Image 2022-02-09 at 8.19.2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4582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3.24.44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219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5400" b="1" dirty="0" smtClean="0">
                <a:solidFill>
                  <a:srgbClr val="00B050"/>
                </a:solidFill>
              </a:rPr>
              <a:t>कंपोस्ट खत निर्मिती </a:t>
            </a:r>
            <a:endParaRPr lang="en-US" sz="54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4.11.02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57250"/>
            <a:ext cx="8763000" cy="57721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11.02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7630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13.01 PM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4800" b="1" dirty="0" smtClean="0">
                <a:solidFill>
                  <a:srgbClr val="00B050"/>
                </a:solidFill>
              </a:rPr>
              <a:t>बायोमेडिकल कचरा व्यवस्थापन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4.25.01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883920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u="sng" dirty="0" err="1" smtClean="0">
                <a:solidFill>
                  <a:srgbClr val="00B050"/>
                </a:solidFill>
              </a:rPr>
              <a:t>वायू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4953000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70000"/>
              </a:lnSpc>
            </a:pPr>
            <a:r>
              <a:rPr lang="en-US" dirty="0" err="1" smtClean="0"/>
              <a:t>ग्रामपंचायतीद्वारे</a:t>
            </a:r>
            <a:r>
              <a:rPr lang="en-US" dirty="0" smtClean="0"/>
              <a:t> Maharashtra Pollution Control Board </a:t>
            </a:r>
            <a:r>
              <a:rPr lang="en-US" dirty="0" err="1" smtClean="0"/>
              <a:t>Pune</a:t>
            </a:r>
            <a:r>
              <a:rPr lang="en-US" dirty="0" smtClean="0"/>
              <a:t> </a:t>
            </a:r>
            <a:r>
              <a:rPr lang="en-US" dirty="0" err="1" smtClean="0"/>
              <a:t>या</a:t>
            </a:r>
            <a:r>
              <a:rPr lang="en-US" dirty="0" smtClean="0"/>
              <a:t> </a:t>
            </a:r>
            <a:r>
              <a:rPr lang="en-US" dirty="0" err="1" smtClean="0"/>
              <a:t>कंपनीद्वारे</a:t>
            </a:r>
            <a:r>
              <a:rPr lang="en-US" dirty="0" smtClean="0"/>
              <a:t> </a:t>
            </a:r>
            <a:r>
              <a:rPr lang="en-US" dirty="0" err="1" smtClean="0"/>
              <a:t>वायू</a:t>
            </a:r>
            <a:r>
              <a:rPr lang="en-US" dirty="0" smtClean="0"/>
              <a:t> </a:t>
            </a:r>
            <a:r>
              <a:rPr lang="en-US" dirty="0" err="1" smtClean="0"/>
              <a:t>गुणवत्ता</a:t>
            </a:r>
            <a:r>
              <a:rPr lang="en-US" dirty="0" smtClean="0"/>
              <a:t> </a:t>
            </a:r>
            <a:r>
              <a:rPr lang="en-US" dirty="0" err="1" smtClean="0"/>
              <a:t>तपासणी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</a:p>
          <a:p>
            <a:pPr lvl="0">
              <a:lnSpc>
                <a:spcPct val="17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ग्रामसभेचा</a:t>
            </a:r>
            <a:r>
              <a:rPr lang="en-US" dirty="0" smtClean="0"/>
              <a:t> </a:t>
            </a:r>
            <a:r>
              <a:rPr lang="en-US" dirty="0" err="1" smtClean="0"/>
              <a:t>फटाके</a:t>
            </a:r>
            <a:r>
              <a:rPr lang="en-US" dirty="0" smtClean="0"/>
              <a:t> </a:t>
            </a:r>
            <a:r>
              <a:rPr lang="en-US" dirty="0" err="1" smtClean="0"/>
              <a:t>बंदी</a:t>
            </a:r>
            <a:r>
              <a:rPr lang="en-US" dirty="0" smtClean="0"/>
              <a:t> </a:t>
            </a:r>
            <a:r>
              <a:rPr lang="en-US" dirty="0" err="1" smtClean="0"/>
              <a:t>बाबत</a:t>
            </a:r>
            <a:r>
              <a:rPr lang="en-US" dirty="0" smtClean="0"/>
              <a:t> </a:t>
            </a:r>
            <a:r>
              <a:rPr lang="en-US" dirty="0" err="1" smtClean="0"/>
              <a:t>ठराव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आला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 </a:t>
            </a:r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कृषी</a:t>
            </a:r>
            <a:r>
              <a:rPr lang="en-US" dirty="0" smtClean="0"/>
              <a:t> </a:t>
            </a:r>
            <a:r>
              <a:rPr lang="en-US" dirty="0" err="1" smtClean="0"/>
              <a:t>कचरा</a:t>
            </a:r>
            <a:r>
              <a:rPr lang="en-US" dirty="0" smtClean="0"/>
              <a:t> </a:t>
            </a:r>
            <a:r>
              <a:rPr lang="en-US" dirty="0" err="1" smtClean="0"/>
              <a:t>व्यवस्थापन</a:t>
            </a:r>
            <a:r>
              <a:rPr lang="en-US" dirty="0" smtClean="0"/>
              <a:t> </a:t>
            </a:r>
            <a:r>
              <a:rPr lang="en-US" dirty="0" err="1" smtClean="0"/>
              <a:t>बाबत</a:t>
            </a:r>
            <a:r>
              <a:rPr lang="en-US" dirty="0" smtClean="0"/>
              <a:t> </a:t>
            </a:r>
            <a:r>
              <a:rPr lang="en-US" dirty="0" err="1" smtClean="0"/>
              <a:t>जनजागृती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येऊन</a:t>
            </a:r>
            <a:r>
              <a:rPr lang="en-US" dirty="0" smtClean="0"/>
              <a:t> </a:t>
            </a:r>
            <a:r>
              <a:rPr lang="en-US" dirty="0" err="1" smtClean="0"/>
              <a:t>शेतातील</a:t>
            </a:r>
            <a:r>
              <a:rPr lang="en-US" dirty="0" smtClean="0"/>
              <a:t> </a:t>
            </a:r>
            <a:r>
              <a:rPr lang="en-US" dirty="0" err="1" smtClean="0"/>
              <a:t>कचरा</a:t>
            </a:r>
            <a:r>
              <a:rPr lang="en-US" dirty="0" smtClean="0"/>
              <a:t> </a:t>
            </a:r>
            <a:r>
              <a:rPr lang="en-US" dirty="0" err="1" smtClean="0"/>
              <a:t>जाळणे</a:t>
            </a:r>
            <a:r>
              <a:rPr lang="en-US" dirty="0" smtClean="0"/>
              <a:t> </a:t>
            </a:r>
            <a:r>
              <a:rPr lang="en-US" dirty="0" err="1" smtClean="0"/>
              <a:t>बाबत</a:t>
            </a:r>
            <a:r>
              <a:rPr lang="en-US" dirty="0" smtClean="0"/>
              <a:t> </a:t>
            </a:r>
            <a:r>
              <a:rPr lang="en-US" dirty="0" err="1" smtClean="0"/>
              <a:t>बंदी</a:t>
            </a:r>
            <a:r>
              <a:rPr lang="en-US" dirty="0" smtClean="0"/>
              <a:t> </a:t>
            </a:r>
            <a:r>
              <a:rPr lang="en-US" dirty="0" err="1" smtClean="0"/>
              <a:t>घालण्यात</a:t>
            </a:r>
            <a:r>
              <a:rPr lang="en-US" dirty="0" smtClean="0"/>
              <a:t> </a:t>
            </a:r>
            <a:r>
              <a:rPr lang="en-US" dirty="0" err="1" smtClean="0"/>
              <a:t>आली</a:t>
            </a:r>
            <a:r>
              <a:rPr lang="en-US" dirty="0" smtClean="0"/>
              <a:t> </a:t>
            </a:r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ग्रामस्थांमध्ये</a:t>
            </a:r>
            <a:r>
              <a:rPr lang="en-US" dirty="0" smtClean="0"/>
              <a:t> </a:t>
            </a:r>
            <a:r>
              <a:rPr lang="en-US" dirty="0" err="1" smtClean="0"/>
              <a:t>पर्यावरण</a:t>
            </a:r>
            <a:r>
              <a:rPr lang="en-US" dirty="0" smtClean="0"/>
              <a:t> </a:t>
            </a:r>
            <a:r>
              <a:rPr lang="en-US" dirty="0" err="1" smtClean="0"/>
              <a:t>पूरक</a:t>
            </a:r>
            <a:r>
              <a:rPr lang="en-US" dirty="0" smtClean="0"/>
              <a:t> </a:t>
            </a:r>
            <a:r>
              <a:rPr lang="en-US" dirty="0" err="1" smtClean="0"/>
              <a:t>चांगल्या</a:t>
            </a:r>
            <a:r>
              <a:rPr lang="en-US" dirty="0" smtClean="0"/>
              <a:t> </a:t>
            </a:r>
            <a:r>
              <a:rPr lang="en-US" dirty="0" err="1" smtClean="0"/>
              <a:t>सवयी</a:t>
            </a:r>
            <a:r>
              <a:rPr lang="en-US" dirty="0" smtClean="0"/>
              <a:t> </a:t>
            </a:r>
            <a:r>
              <a:rPr lang="en-US" dirty="0" err="1" smtClean="0"/>
              <a:t>रुजवण्यासाठी</a:t>
            </a:r>
            <a:r>
              <a:rPr lang="en-US" dirty="0" smtClean="0"/>
              <a:t> </a:t>
            </a:r>
            <a:r>
              <a:rPr lang="en-US" dirty="0" err="1" smtClean="0"/>
              <a:t>सायकल</a:t>
            </a:r>
            <a:r>
              <a:rPr lang="en-US" dirty="0" smtClean="0"/>
              <a:t> </a:t>
            </a:r>
            <a:r>
              <a:rPr lang="en-US" dirty="0" err="1" smtClean="0"/>
              <a:t>ट्रॅकची</a:t>
            </a:r>
            <a:r>
              <a:rPr lang="en-US" dirty="0" smtClean="0"/>
              <a:t> </a:t>
            </a:r>
            <a:r>
              <a:rPr lang="en-US" dirty="0" err="1" smtClean="0"/>
              <a:t>निर्मिती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 </a:t>
            </a:r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ग्रामस्थांनाइलेक्ट्रिक</a:t>
            </a:r>
            <a:r>
              <a:rPr lang="en-US" dirty="0" smtClean="0"/>
              <a:t> </a:t>
            </a:r>
            <a:r>
              <a:rPr lang="en-US" dirty="0" err="1" smtClean="0"/>
              <a:t>वाहने</a:t>
            </a:r>
            <a:r>
              <a:rPr lang="en-US" dirty="0" smtClean="0"/>
              <a:t> </a:t>
            </a:r>
            <a:r>
              <a:rPr lang="en-US" dirty="0" err="1" smtClean="0"/>
              <a:t>खरेदी</a:t>
            </a:r>
            <a:r>
              <a:rPr lang="en-US" dirty="0" smtClean="0"/>
              <a:t> </a:t>
            </a:r>
            <a:r>
              <a:rPr lang="en-US" dirty="0" err="1" smtClean="0"/>
              <a:t>बाबत</a:t>
            </a:r>
            <a:r>
              <a:rPr lang="en-US" dirty="0" smtClean="0"/>
              <a:t> </a:t>
            </a:r>
            <a:r>
              <a:rPr lang="en-US" dirty="0" err="1" smtClean="0"/>
              <a:t>जनजागृती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 </a:t>
            </a:r>
          </a:p>
          <a:p>
            <a:pPr lvl="0">
              <a:lnSpc>
                <a:spcPct val="170000"/>
              </a:lnSpc>
            </a:pPr>
            <a:r>
              <a:rPr lang="en-US" dirty="0" smtClean="0"/>
              <a:t>१००%  </a:t>
            </a:r>
            <a:r>
              <a:rPr lang="en-US" dirty="0" err="1" smtClean="0"/>
              <a:t>कुटुंबांकडे</a:t>
            </a:r>
            <a:r>
              <a:rPr lang="en-US" dirty="0" smtClean="0"/>
              <a:t> LPG </a:t>
            </a:r>
            <a:r>
              <a:rPr lang="en-US" dirty="0" err="1" smtClean="0"/>
              <a:t>गॅस</a:t>
            </a:r>
            <a:r>
              <a:rPr lang="en-US" dirty="0" smtClean="0"/>
              <a:t> </a:t>
            </a:r>
            <a:r>
              <a:rPr lang="en-US" dirty="0" err="1" smtClean="0"/>
              <a:t>कनेक्शन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25.01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6.56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6600" b="1" dirty="0" smtClean="0">
                <a:solidFill>
                  <a:srgbClr val="00B050"/>
                </a:solidFill>
              </a:rPr>
              <a:t>प्लास्टिक पिशवी</a:t>
            </a:r>
            <a:br>
              <a:rPr lang="mr-IN" sz="6600" b="1" dirty="0" smtClean="0">
                <a:solidFill>
                  <a:srgbClr val="00B050"/>
                </a:solidFill>
              </a:rPr>
            </a:br>
            <a:r>
              <a:rPr lang="mr-IN" sz="6600" b="1" dirty="0" smtClean="0">
                <a:solidFill>
                  <a:srgbClr val="00B050"/>
                </a:solidFill>
              </a:rPr>
              <a:t>वापर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mr-IN" sz="6600" b="1" dirty="0" smtClean="0">
                <a:solidFill>
                  <a:srgbClr val="00B050"/>
                </a:solidFill>
              </a:rPr>
              <a:t>बंद दंड वसुली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09 at 8.19.33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5344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2-09 at 8.19.38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5344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28.44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5" y="0"/>
            <a:ext cx="89825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mr-IN" b="1" dirty="0" smtClean="0">
                <a:solidFill>
                  <a:srgbClr val="00B050"/>
                </a:solidFill>
              </a:rPr>
              <a:t> ODF+,  जैवविविधता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3.02.5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60007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3.02.53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"/>
            <a:ext cx="86868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3.02.55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276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mr-IN" sz="138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२. वायु </a:t>
            </a:r>
            <a:endParaRPr lang="en-US" sz="13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2057400"/>
          </a:xfrm>
        </p:spPr>
        <p:txBody>
          <a:bodyPr>
            <a:normAutofit/>
          </a:bodyPr>
          <a:lstStyle/>
          <a:p>
            <a:r>
              <a:rPr lang="en-US" b="1" u="sng" dirty="0" err="1" smtClean="0">
                <a:solidFill>
                  <a:srgbClr val="00B050"/>
                </a:solidFill>
              </a:rPr>
              <a:t>जल</a:t>
            </a:r>
            <a:r>
              <a:rPr lang="en-US" b="1" u="sng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55000" lnSpcReduction="20000"/>
          </a:bodyPr>
          <a:lstStyle/>
          <a:p>
            <a:pPr lvl="0">
              <a:lnSpc>
                <a:spcPct val="170000"/>
              </a:lnSpc>
            </a:pPr>
            <a:r>
              <a:rPr lang="en-US" dirty="0" err="1" smtClean="0"/>
              <a:t>जलस्रोतांचे</a:t>
            </a:r>
            <a:r>
              <a:rPr lang="en-US" dirty="0" smtClean="0"/>
              <a:t> </a:t>
            </a:r>
            <a:r>
              <a:rPr lang="en-US" dirty="0" err="1" smtClean="0"/>
              <a:t>शुद्धीकरण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endParaRPr lang="en-US" dirty="0" smtClean="0"/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जुन्या</a:t>
            </a:r>
            <a:r>
              <a:rPr lang="en-US" dirty="0" smtClean="0"/>
              <a:t> </a:t>
            </a:r>
            <a:r>
              <a:rPr lang="en-US" dirty="0" err="1" smtClean="0"/>
              <a:t>पाणवाठ्याचे</a:t>
            </a:r>
            <a:r>
              <a:rPr lang="en-US" dirty="0" smtClean="0"/>
              <a:t> </a:t>
            </a:r>
            <a:r>
              <a:rPr lang="en-US" dirty="0" err="1" smtClean="0"/>
              <a:t>देखभाल</a:t>
            </a:r>
            <a:r>
              <a:rPr lang="en-US" dirty="0" smtClean="0"/>
              <a:t> व </a:t>
            </a:r>
            <a:r>
              <a:rPr lang="en-US" dirty="0" err="1" smtClean="0"/>
              <a:t>दुरुस्ती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endParaRPr lang="en-US" dirty="0" smtClean="0"/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सांडपाणी</a:t>
            </a:r>
            <a:r>
              <a:rPr lang="en-US" dirty="0" smtClean="0"/>
              <a:t> </a:t>
            </a:r>
            <a:r>
              <a:rPr lang="en-US" dirty="0" err="1" smtClean="0"/>
              <a:t>व्यवस्थापनासाठी</a:t>
            </a:r>
            <a:r>
              <a:rPr lang="en-US" dirty="0" smtClean="0"/>
              <a:t> </a:t>
            </a:r>
            <a:r>
              <a:rPr lang="en-US" dirty="0" err="1" smtClean="0"/>
              <a:t>बंदिस्त</a:t>
            </a:r>
            <a:r>
              <a:rPr lang="en-US" dirty="0" smtClean="0"/>
              <a:t> </a:t>
            </a:r>
            <a:r>
              <a:rPr lang="en-US" dirty="0" err="1" smtClean="0"/>
              <a:t>गटर</a:t>
            </a:r>
            <a:r>
              <a:rPr lang="en-US" dirty="0" smtClean="0"/>
              <a:t> व </a:t>
            </a:r>
            <a:r>
              <a:rPr lang="en-US" dirty="0" err="1" smtClean="0"/>
              <a:t>भारत</a:t>
            </a:r>
            <a:r>
              <a:rPr lang="en-US" dirty="0" smtClean="0"/>
              <a:t> </a:t>
            </a:r>
            <a:r>
              <a:rPr lang="en-US" dirty="0" err="1" smtClean="0"/>
              <a:t>फोर्ज</a:t>
            </a:r>
            <a:r>
              <a:rPr lang="en-US" dirty="0" smtClean="0"/>
              <a:t> व </a:t>
            </a:r>
            <a:r>
              <a:rPr lang="en-US" dirty="0" err="1" smtClean="0"/>
              <a:t>आरोग्य</a:t>
            </a:r>
            <a:r>
              <a:rPr lang="en-US" dirty="0" smtClean="0"/>
              <a:t> </a:t>
            </a:r>
            <a:r>
              <a:rPr lang="en-US" dirty="0" err="1" smtClean="0"/>
              <a:t>महामंडळ</a:t>
            </a:r>
            <a:r>
              <a:rPr lang="en-US" dirty="0" smtClean="0"/>
              <a:t> </a:t>
            </a:r>
            <a:r>
              <a:rPr lang="en-US" dirty="0" err="1" smtClean="0"/>
              <a:t>यांच्या</a:t>
            </a:r>
            <a:r>
              <a:rPr lang="en-US" dirty="0" smtClean="0"/>
              <a:t> </a:t>
            </a:r>
            <a:r>
              <a:rPr lang="en-US" dirty="0" err="1" smtClean="0"/>
              <a:t>मार्फत</a:t>
            </a:r>
            <a:r>
              <a:rPr lang="en-US" dirty="0" smtClean="0"/>
              <a:t> ५५शोषखड्डे </a:t>
            </a:r>
            <a:r>
              <a:rPr lang="en-US" dirty="0" err="1" smtClean="0"/>
              <a:t>करण्याचे</a:t>
            </a:r>
            <a:r>
              <a:rPr lang="en-US" dirty="0" smtClean="0"/>
              <a:t> </a:t>
            </a:r>
            <a:r>
              <a:rPr lang="en-US" dirty="0" err="1" smtClean="0"/>
              <a:t>नियोजन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  <a:endParaRPr lang="en-US" dirty="0" smtClean="0"/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सणाच्या</a:t>
            </a:r>
            <a:r>
              <a:rPr lang="en-US" dirty="0" smtClean="0"/>
              <a:t> </a:t>
            </a:r>
            <a:r>
              <a:rPr lang="en-US" dirty="0" err="1" smtClean="0"/>
              <a:t>वेळी</a:t>
            </a:r>
            <a:r>
              <a:rPr lang="en-US" dirty="0" smtClean="0"/>
              <a:t> </a:t>
            </a:r>
            <a:r>
              <a:rPr lang="en-US" dirty="0" err="1" smtClean="0"/>
              <a:t>होणारे</a:t>
            </a:r>
            <a:r>
              <a:rPr lang="en-US" dirty="0" smtClean="0"/>
              <a:t> </a:t>
            </a:r>
            <a:r>
              <a:rPr lang="en-US" dirty="0" err="1" smtClean="0"/>
              <a:t>जल</a:t>
            </a:r>
            <a:r>
              <a:rPr lang="en-US" dirty="0" smtClean="0"/>
              <a:t> </a:t>
            </a:r>
            <a:r>
              <a:rPr lang="en-US" dirty="0" err="1" smtClean="0"/>
              <a:t>प्रदूषण</a:t>
            </a:r>
            <a:r>
              <a:rPr lang="en-US" dirty="0" smtClean="0"/>
              <a:t> </a:t>
            </a:r>
            <a:r>
              <a:rPr lang="en-US" dirty="0" err="1" smtClean="0"/>
              <a:t>टाळण्यासाठी</a:t>
            </a:r>
            <a:r>
              <a:rPr lang="en-US" dirty="0" smtClean="0"/>
              <a:t> </a:t>
            </a:r>
            <a:r>
              <a:rPr lang="en-US" dirty="0" err="1" smtClean="0"/>
              <a:t>ग्रामपंचायतीमार्फत</a:t>
            </a:r>
            <a:r>
              <a:rPr lang="en-US" dirty="0" smtClean="0"/>
              <a:t> </a:t>
            </a:r>
            <a:r>
              <a:rPr lang="en-US" dirty="0" err="1" smtClean="0"/>
              <a:t>निर्माल्य</a:t>
            </a:r>
            <a:r>
              <a:rPr lang="en-US" dirty="0" smtClean="0"/>
              <a:t> </a:t>
            </a:r>
            <a:r>
              <a:rPr lang="en-US" dirty="0" err="1" smtClean="0"/>
              <a:t>कलश</a:t>
            </a:r>
            <a:r>
              <a:rPr lang="en-US" dirty="0" smtClean="0"/>
              <a:t> </a:t>
            </a:r>
            <a:r>
              <a:rPr lang="en-US" dirty="0" err="1" smtClean="0"/>
              <a:t>तसेच</a:t>
            </a:r>
            <a:r>
              <a:rPr lang="en-US" dirty="0" smtClean="0"/>
              <a:t> </a:t>
            </a:r>
            <a:r>
              <a:rPr lang="en-US" dirty="0" err="1" smtClean="0"/>
              <a:t>कृत्रिम</a:t>
            </a:r>
            <a:r>
              <a:rPr lang="en-US" dirty="0" smtClean="0"/>
              <a:t> </a:t>
            </a:r>
            <a:r>
              <a:rPr lang="en-US" dirty="0" err="1" smtClean="0"/>
              <a:t>तलावांची</a:t>
            </a:r>
            <a:r>
              <a:rPr lang="en-US" dirty="0" smtClean="0"/>
              <a:t> </a:t>
            </a:r>
            <a:r>
              <a:rPr lang="en-US" dirty="0" err="1" smtClean="0"/>
              <a:t>निर्मिती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  <a:endParaRPr lang="en-US" dirty="0" smtClean="0"/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पर्यावरणपूरक</a:t>
            </a:r>
            <a:r>
              <a:rPr lang="en-US" dirty="0" smtClean="0"/>
              <a:t> </a:t>
            </a:r>
            <a:r>
              <a:rPr lang="en-US" dirty="0" err="1" smtClean="0"/>
              <a:t>मूर्तीचा</a:t>
            </a:r>
            <a:r>
              <a:rPr lang="en-US" dirty="0" smtClean="0"/>
              <a:t> </a:t>
            </a:r>
            <a:r>
              <a:rPr lang="en-US" dirty="0" err="1" smtClean="0"/>
              <a:t>वापर</a:t>
            </a:r>
            <a:r>
              <a:rPr lang="en-US" dirty="0" smtClean="0"/>
              <a:t> </a:t>
            </a:r>
            <a:r>
              <a:rPr lang="en-US" dirty="0" err="1" smtClean="0"/>
              <a:t>करण्याबाबत</a:t>
            </a:r>
            <a:r>
              <a:rPr lang="en-US" dirty="0" smtClean="0"/>
              <a:t> </a:t>
            </a:r>
            <a:r>
              <a:rPr lang="en-US" dirty="0" err="1" smtClean="0"/>
              <a:t>जनजागृती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endParaRPr lang="en-US" dirty="0" smtClean="0"/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शसकिय</a:t>
            </a:r>
            <a:r>
              <a:rPr lang="en-US" dirty="0" smtClean="0"/>
              <a:t> </a:t>
            </a:r>
            <a:r>
              <a:rPr lang="en-US" dirty="0" err="1" smtClean="0"/>
              <a:t>इमारतींना</a:t>
            </a:r>
            <a:r>
              <a:rPr lang="en-US" dirty="0" smtClean="0"/>
              <a:t>  </a:t>
            </a:r>
            <a:r>
              <a:rPr lang="en-US" dirty="0" err="1" smtClean="0"/>
              <a:t>रेन</a:t>
            </a:r>
            <a:r>
              <a:rPr lang="en-US" dirty="0" smtClean="0"/>
              <a:t> </a:t>
            </a:r>
            <a:r>
              <a:rPr lang="en-US" dirty="0" err="1" smtClean="0"/>
              <a:t>वॉटर</a:t>
            </a:r>
            <a:r>
              <a:rPr lang="en-US" dirty="0" smtClean="0"/>
              <a:t> </a:t>
            </a:r>
            <a:r>
              <a:rPr lang="en-US" dirty="0" err="1" smtClean="0"/>
              <a:t>हार्वेस्टिंग</a:t>
            </a:r>
            <a:r>
              <a:rPr lang="en-US" dirty="0" smtClean="0"/>
              <a:t> </a:t>
            </a:r>
            <a:r>
              <a:rPr lang="en-US" dirty="0" err="1" smtClean="0"/>
              <a:t>प्रकल्प</a:t>
            </a:r>
            <a:r>
              <a:rPr lang="en-US" dirty="0" smtClean="0"/>
              <a:t> </a:t>
            </a:r>
            <a:r>
              <a:rPr lang="en-US" dirty="0" err="1" smtClean="0"/>
              <a:t>करण्याचे</a:t>
            </a:r>
            <a:r>
              <a:rPr lang="en-US" dirty="0" smtClean="0"/>
              <a:t> </a:t>
            </a:r>
            <a:r>
              <a:rPr lang="en-US" dirty="0" err="1" smtClean="0"/>
              <a:t>नियोजन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endParaRPr lang="en-US" dirty="0" smtClean="0"/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वनराई</a:t>
            </a:r>
            <a:r>
              <a:rPr lang="en-US" dirty="0" smtClean="0"/>
              <a:t> </a:t>
            </a:r>
            <a:r>
              <a:rPr lang="en-US" dirty="0" err="1" smtClean="0"/>
              <a:t>बंधारे</a:t>
            </a:r>
            <a:r>
              <a:rPr lang="en-US" dirty="0" smtClean="0"/>
              <a:t> </a:t>
            </a:r>
            <a:r>
              <a:rPr lang="en-US" dirty="0" err="1" smtClean="0"/>
              <a:t>द्वारे</a:t>
            </a:r>
            <a:r>
              <a:rPr lang="en-US" dirty="0" smtClean="0"/>
              <a:t> </a:t>
            </a:r>
            <a:r>
              <a:rPr lang="en-US" dirty="0" err="1" smtClean="0"/>
              <a:t>आणि</a:t>
            </a:r>
            <a:r>
              <a:rPr lang="en-US" dirty="0" smtClean="0"/>
              <a:t> </a:t>
            </a:r>
            <a:r>
              <a:rPr lang="en-US" dirty="0" err="1" smtClean="0"/>
              <a:t>पाणी</a:t>
            </a:r>
            <a:r>
              <a:rPr lang="en-US" dirty="0" smtClean="0"/>
              <a:t> </a:t>
            </a:r>
            <a:r>
              <a:rPr lang="en-US" dirty="0" err="1" smtClean="0"/>
              <a:t>आडवा</a:t>
            </a:r>
            <a:r>
              <a:rPr lang="en-US" dirty="0" smtClean="0"/>
              <a:t> </a:t>
            </a:r>
            <a:r>
              <a:rPr lang="en-US" dirty="0" err="1" smtClean="0"/>
              <a:t>पाणी</a:t>
            </a:r>
            <a:r>
              <a:rPr lang="en-US" dirty="0" smtClean="0"/>
              <a:t> </a:t>
            </a:r>
            <a:r>
              <a:rPr lang="en-US" dirty="0" err="1" smtClean="0"/>
              <a:t>जिरवा</a:t>
            </a:r>
            <a:r>
              <a:rPr lang="en-US" dirty="0" smtClean="0"/>
              <a:t> </a:t>
            </a:r>
            <a:r>
              <a:rPr lang="en-US" dirty="0" err="1" smtClean="0"/>
              <a:t>ही</a:t>
            </a:r>
            <a:r>
              <a:rPr lang="en-US" dirty="0" smtClean="0"/>
              <a:t> </a:t>
            </a:r>
            <a:r>
              <a:rPr lang="en-US" dirty="0" err="1" smtClean="0"/>
              <a:t>मोहीम</a:t>
            </a:r>
            <a:r>
              <a:rPr lang="en-US" dirty="0" smtClean="0"/>
              <a:t> </a:t>
            </a:r>
            <a:r>
              <a:rPr lang="en-US" dirty="0" err="1" smtClean="0"/>
              <a:t>राबवण्यात</a:t>
            </a:r>
            <a:r>
              <a:rPr lang="en-US" dirty="0" smtClean="0"/>
              <a:t> </a:t>
            </a:r>
            <a:r>
              <a:rPr lang="en-US" dirty="0" err="1" smtClean="0"/>
              <a:t>आली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endParaRPr lang="en-US" dirty="0" smtClean="0"/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जास्तीत</a:t>
            </a:r>
            <a:r>
              <a:rPr lang="en-US" dirty="0" smtClean="0"/>
              <a:t> </a:t>
            </a:r>
            <a:r>
              <a:rPr lang="en-US" dirty="0" err="1" smtClean="0"/>
              <a:t>जास्त</a:t>
            </a:r>
            <a:r>
              <a:rPr lang="en-US" dirty="0" smtClean="0"/>
              <a:t> </a:t>
            </a:r>
            <a:r>
              <a:rPr lang="en-US" dirty="0" err="1" smtClean="0"/>
              <a:t>शेतकऱ्यांनी</a:t>
            </a:r>
            <a:r>
              <a:rPr lang="en-US" dirty="0" smtClean="0"/>
              <a:t> </a:t>
            </a:r>
            <a:r>
              <a:rPr lang="en-US" dirty="0" err="1" smtClean="0"/>
              <a:t>ठिबक</a:t>
            </a:r>
            <a:r>
              <a:rPr lang="en-US" dirty="0" smtClean="0"/>
              <a:t> </a:t>
            </a:r>
            <a:r>
              <a:rPr lang="en-US" dirty="0" err="1" smtClean="0"/>
              <a:t>सिंचन</a:t>
            </a:r>
            <a:r>
              <a:rPr lang="en-US" dirty="0" smtClean="0"/>
              <a:t> व </a:t>
            </a:r>
            <a:r>
              <a:rPr lang="en-US" dirty="0" err="1" smtClean="0"/>
              <a:t>तुषार</a:t>
            </a:r>
            <a:r>
              <a:rPr lang="en-US" dirty="0" smtClean="0"/>
              <a:t> </a:t>
            </a:r>
            <a:r>
              <a:rPr lang="en-US" dirty="0" err="1" smtClean="0"/>
              <a:t>सिंचन</a:t>
            </a:r>
            <a:r>
              <a:rPr lang="en-US" dirty="0" smtClean="0"/>
              <a:t> </a:t>
            </a:r>
            <a:r>
              <a:rPr lang="en-US" dirty="0" err="1" smtClean="0"/>
              <a:t>वापर</a:t>
            </a:r>
            <a:r>
              <a:rPr lang="en-US" dirty="0" smtClean="0"/>
              <a:t> </a:t>
            </a:r>
            <a:r>
              <a:rPr lang="en-US" dirty="0" err="1" smtClean="0"/>
              <a:t>करण्यासंदर्भात</a:t>
            </a:r>
            <a:r>
              <a:rPr lang="en-US" dirty="0" smtClean="0"/>
              <a:t> </a:t>
            </a:r>
            <a:r>
              <a:rPr lang="en-US" dirty="0" err="1" smtClean="0"/>
              <a:t>जनजागृती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b="1" dirty="0" smtClean="0">
                <a:solidFill>
                  <a:srgbClr val="00B0F0"/>
                </a:solidFill>
              </a:rPr>
              <a:t>हवेची गुणवत्ता तपासणी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WhatsApp Image 2022-02-09 at 8.19.30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6868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b="1" dirty="0" smtClean="0">
                <a:solidFill>
                  <a:srgbClr val="00B0F0"/>
                </a:solidFill>
              </a:rPr>
              <a:t>सायकल ट्रँकची तयारी केलेला फोटो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WhatsApp Image 2022-02-09 at 8.19.09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80010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WhatsApp Image 2022-02-09 at 8.19.09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2296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WhatsApp Image 2022-02-09 at 8.19.10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22959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b="1" dirty="0" smtClean="0">
                <a:solidFill>
                  <a:srgbClr val="00B0F0"/>
                </a:solidFill>
              </a:rPr>
              <a:t>इलेक्ट्रिक वाहन वापरणे संदर्भात फोटो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WhatsApp Image 2022-02-09 at 8.19.40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83820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3.01.32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b="1" dirty="0" smtClean="0">
                <a:solidFill>
                  <a:srgbClr val="00B0F0"/>
                </a:solidFill>
              </a:rPr>
              <a:t>उज्ज्वला गॅस योजना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WhatsApp Image 2022-02-09 at 8.19.04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34.46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600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4800" b="1" dirty="0" smtClean="0">
                <a:solidFill>
                  <a:srgbClr val="00B050"/>
                </a:solidFill>
              </a:rPr>
              <a:t>ऊस पाचट नियोजन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4.38.24 PM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86868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38.24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rmAutofit/>
          </a:bodyPr>
          <a:lstStyle/>
          <a:p>
            <a:r>
              <a:rPr lang="en-US" b="1" u="sng" dirty="0" err="1" smtClean="0">
                <a:solidFill>
                  <a:srgbClr val="00B050"/>
                </a:solidFill>
              </a:rPr>
              <a:t>ऊर्जा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21176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 err="1" smtClean="0"/>
              <a:t>प्राथमिक</a:t>
            </a:r>
            <a:r>
              <a:rPr lang="en-US" dirty="0" smtClean="0"/>
              <a:t> </a:t>
            </a:r>
            <a:r>
              <a:rPr lang="en-US" dirty="0" err="1" smtClean="0"/>
              <a:t>आरोग्य</a:t>
            </a:r>
            <a:r>
              <a:rPr lang="en-US" dirty="0" smtClean="0"/>
              <a:t> </a:t>
            </a:r>
            <a:r>
              <a:rPr lang="en-US" dirty="0" err="1" smtClean="0"/>
              <a:t>केंद्र</a:t>
            </a:r>
            <a:r>
              <a:rPr lang="en-US" dirty="0" smtClean="0"/>
              <a:t> </a:t>
            </a:r>
            <a:r>
              <a:rPr lang="en-US" dirty="0" err="1" smtClean="0"/>
              <a:t>यांना</a:t>
            </a:r>
            <a:r>
              <a:rPr lang="en-US" dirty="0" smtClean="0"/>
              <a:t> </a:t>
            </a:r>
            <a:r>
              <a:rPr lang="en-US" dirty="0" err="1" smtClean="0"/>
              <a:t>सौर</a:t>
            </a:r>
            <a:r>
              <a:rPr lang="en-US" dirty="0" smtClean="0"/>
              <a:t> </a:t>
            </a:r>
            <a:r>
              <a:rPr lang="en-US" dirty="0" err="1" smtClean="0"/>
              <a:t>यंत्रणा</a:t>
            </a:r>
            <a:r>
              <a:rPr lang="en-US" dirty="0" smtClean="0"/>
              <a:t> </a:t>
            </a:r>
            <a:r>
              <a:rPr lang="en-US" dirty="0" err="1" smtClean="0"/>
              <a:t>बसवण्यात</a:t>
            </a:r>
            <a:r>
              <a:rPr lang="en-US" dirty="0" smtClean="0"/>
              <a:t> </a:t>
            </a:r>
            <a:r>
              <a:rPr lang="en-US" dirty="0" err="1" smtClean="0"/>
              <a:t>आले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</a:p>
          <a:p>
            <a:pPr lvl="0">
              <a:lnSpc>
                <a:spcPct val="150000"/>
              </a:lnSpc>
            </a:pPr>
            <a:r>
              <a:rPr lang="en-US" dirty="0" err="1" smtClean="0"/>
              <a:t>गावामध्ये</a:t>
            </a:r>
            <a:r>
              <a:rPr lang="en-US" dirty="0" smtClean="0"/>
              <a:t> </a:t>
            </a:r>
            <a:r>
              <a:rPr lang="en-US" dirty="0" err="1" smtClean="0"/>
              <a:t>सार्वजनिक</a:t>
            </a:r>
            <a:r>
              <a:rPr lang="en-US" dirty="0" smtClean="0"/>
              <a:t> </a:t>
            </a:r>
            <a:r>
              <a:rPr lang="en-US" dirty="0" err="1" smtClean="0"/>
              <a:t>स्तरावर</a:t>
            </a:r>
            <a:r>
              <a:rPr lang="en-US" dirty="0" smtClean="0"/>
              <a:t> १०० % LED  </a:t>
            </a:r>
            <a:r>
              <a:rPr lang="en-US" dirty="0" err="1" smtClean="0"/>
              <a:t>बल्ब</a:t>
            </a:r>
            <a:r>
              <a:rPr lang="en-US" dirty="0" smtClean="0"/>
              <a:t> </a:t>
            </a:r>
            <a:r>
              <a:rPr lang="en-US" dirty="0" err="1" smtClean="0"/>
              <a:t>बसवण्यात</a:t>
            </a:r>
            <a:r>
              <a:rPr lang="en-US" dirty="0" smtClean="0"/>
              <a:t> </a:t>
            </a:r>
            <a:r>
              <a:rPr lang="en-US" dirty="0" err="1" smtClean="0"/>
              <a:t>आले</a:t>
            </a:r>
            <a:r>
              <a:rPr lang="en-US" dirty="0" smtClean="0"/>
              <a:t> </a:t>
            </a:r>
            <a:r>
              <a:rPr lang="en-US" dirty="0" err="1" smtClean="0"/>
              <a:t>आहेत</a:t>
            </a:r>
            <a:r>
              <a:rPr lang="en-US" dirty="0" smtClean="0"/>
              <a:t>.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गावामध्ये</a:t>
            </a:r>
            <a:r>
              <a:rPr lang="en-US" dirty="0" smtClean="0"/>
              <a:t> ४० </a:t>
            </a:r>
            <a:r>
              <a:rPr lang="en-US" dirty="0" err="1" smtClean="0"/>
              <a:t>सोलर</a:t>
            </a:r>
            <a:r>
              <a:rPr lang="en-US" dirty="0" smtClean="0"/>
              <a:t> </a:t>
            </a:r>
            <a:r>
              <a:rPr lang="en-US" dirty="0" err="1" smtClean="0"/>
              <a:t>वॉटर</a:t>
            </a:r>
            <a:r>
              <a:rPr lang="en-US" dirty="0" smtClean="0"/>
              <a:t> </a:t>
            </a:r>
            <a:r>
              <a:rPr lang="en-US" dirty="0" err="1" smtClean="0"/>
              <a:t>हीटर</a:t>
            </a:r>
            <a:r>
              <a:rPr lang="en-US" dirty="0" smtClean="0"/>
              <a:t> </a:t>
            </a:r>
            <a:r>
              <a:rPr lang="en-US" dirty="0" err="1" smtClean="0"/>
              <a:t>कार्यान्वित</a:t>
            </a:r>
            <a:r>
              <a:rPr lang="en-US" dirty="0" smtClean="0"/>
              <a:t> </a:t>
            </a:r>
            <a:r>
              <a:rPr lang="en-US" dirty="0" err="1" smtClean="0"/>
              <a:t>आहेत</a:t>
            </a:r>
            <a:r>
              <a:rPr lang="en-US" dirty="0" smtClean="0"/>
              <a:t>.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११ </a:t>
            </a:r>
            <a:r>
              <a:rPr lang="en-US" dirty="0" err="1" smtClean="0"/>
              <a:t>बायोगॅस</a:t>
            </a:r>
            <a:r>
              <a:rPr lang="en-US" dirty="0" smtClean="0"/>
              <a:t> </a:t>
            </a:r>
            <a:r>
              <a:rPr lang="en-US" dirty="0" err="1" smtClean="0"/>
              <a:t>यंत्रणा</a:t>
            </a:r>
            <a:r>
              <a:rPr lang="en-US" dirty="0" smtClean="0"/>
              <a:t> </a:t>
            </a:r>
            <a:r>
              <a:rPr lang="en-US" dirty="0" err="1" smtClean="0"/>
              <a:t>कार्यान्वित</a:t>
            </a:r>
            <a:r>
              <a:rPr lang="en-US" dirty="0" smtClean="0"/>
              <a:t> </a:t>
            </a:r>
            <a:r>
              <a:rPr lang="en-US" dirty="0" err="1" smtClean="0"/>
              <a:t>आहेत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38.24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</p:spPr>
        <p:txBody>
          <a:bodyPr>
            <a:normAutofit/>
          </a:bodyPr>
          <a:lstStyle/>
          <a:p>
            <a:r>
              <a:rPr lang="mr-IN" sz="13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३. जल</a:t>
            </a:r>
            <a:endParaRPr lang="en-US" sz="13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447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5400" b="1" dirty="0" smtClean="0">
                <a:solidFill>
                  <a:srgbClr val="00B050"/>
                </a:solidFill>
              </a:rPr>
              <a:t>विहीर पुनर्स्थापन </a:t>
            </a:r>
            <a:endParaRPr lang="en-US" sz="54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4.45.14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83920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45.05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45.05 PM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7630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5400" b="1" dirty="0" smtClean="0">
                <a:solidFill>
                  <a:srgbClr val="00B050"/>
                </a:solidFill>
              </a:rPr>
              <a:t>सांडपाणी पुनर्वापर</a:t>
            </a:r>
            <a:endParaRPr lang="en-US" sz="54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4.45.05 PM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392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2-16 at 4.45.05 PM (4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600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4800" b="1" dirty="0" smtClean="0">
                <a:solidFill>
                  <a:srgbClr val="00B050"/>
                </a:solidFill>
              </a:rPr>
              <a:t>पाणी बचत ठिबक सिंचन वापर</a:t>
            </a:r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4.55.1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8686800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56.46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56.46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868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>
            <a:normAutofit/>
          </a:bodyPr>
          <a:lstStyle/>
          <a:p>
            <a:r>
              <a:rPr lang="en-US" sz="4800" b="1" u="sng" dirty="0" err="1" smtClean="0">
                <a:solidFill>
                  <a:srgbClr val="00B050"/>
                </a:solidFill>
              </a:rPr>
              <a:t>आकाश</a:t>
            </a:r>
            <a:r>
              <a:rPr lang="en-US" b="1" u="sng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457200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70000"/>
              </a:lnSpc>
            </a:pPr>
            <a:r>
              <a:rPr lang="en-US" dirty="0" smtClean="0"/>
              <a:t>८५ % </a:t>
            </a:r>
            <a:r>
              <a:rPr lang="en-US" dirty="0" err="1" smtClean="0"/>
              <a:t>ग्रामस्थांनी</a:t>
            </a:r>
            <a:r>
              <a:rPr lang="en-US" dirty="0" smtClean="0"/>
              <a:t> </a:t>
            </a:r>
            <a:r>
              <a:rPr lang="en-US" dirty="0" err="1" smtClean="0"/>
              <a:t>वैयक्तिक</a:t>
            </a:r>
            <a:r>
              <a:rPr lang="en-US" dirty="0" smtClean="0"/>
              <a:t> व </a:t>
            </a:r>
            <a:r>
              <a:rPr lang="en-US" dirty="0" err="1" smtClean="0"/>
              <a:t>सामूहिक</a:t>
            </a:r>
            <a:r>
              <a:rPr lang="en-US" dirty="0" smtClean="0"/>
              <a:t> ई- </a:t>
            </a:r>
            <a:r>
              <a:rPr lang="en-US" dirty="0" err="1" smtClean="0"/>
              <a:t>शपथ</a:t>
            </a:r>
            <a:r>
              <a:rPr lang="en-US" dirty="0" smtClean="0"/>
              <a:t> </a:t>
            </a:r>
            <a:r>
              <a:rPr lang="en-US" dirty="0" err="1" smtClean="0"/>
              <a:t>घेतलेली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</a:p>
          <a:p>
            <a:pPr lvl="0">
              <a:lnSpc>
                <a:spcPct val="17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पर्यावरण</a:t>
            </a:r>
            <a:r>
              <a:rPr lang="en-US" dirty="0" smtClean="0"/>
              <a:t> </a:t>
            </a:r>
            <a:r>
              <a:rPr lang="en-US" dirty="0" err="1" smtClean="0"/>
              <a:t>सुधारणा</a:t>
            </a:r>
            <a:r>
              <a:rPr lang="en-US" dirty="0" smtClean="0"/>
              <a:t> </a:t>
            </a:r>
            <a:r>
              <a:rPr lang="en-US" dirty="0" err="1" smtClean="0"/>
              <a:t>संरक्षण</a:t>
            </a:r>
            <a:r>
              <a:rPr lang="en-US" dirty="0" smtClean="0"/>
              <a:t> </a:t>
            </a:r>
            <a:r>
              <a:rPr lang="en-US" dirty="0" err="1" smtClean="0"/>
              <a:t>बाबत</a:t>
            </a:r>
            <a:r>
              <a:rPr lang="en-US" dirty="0" smtClean="0"/>
              <a:t> </a:t>
            </a:r>
            <a:r>
              <a:rPr lang="en-US" dirty="0" err="1" smtClean="0"/>
              <a:t>सोशल</a:t>
            </a:r>
            <a:r>
              <a:rPr lang="en-US" dirty="0" smtClean="0"/>
              <a:t> </a:t>
            </a:r>
            <a:r>
              <a:rPr lang="en-US" dirty="0" err="1" smtClean="0"/>
              <a:t>मीडियाच्या</a:t>
            </a:r>
            <a:r>
              <a:rPr lang="en-US" dirty="0" smtClean="0"/>
              <a:t> </a:t>
            </a:r>
            <a:r>
              <a:rPr lang="en-US" dirty="0" err="1" smtClean="0"/>
              <a:t>माध्यमातून</a:t>
            </a:r>
            <a:r>
              <a:rPr lang="en-US" dirty="0" smtClean="0"/>
              <a:t> </a:t>
            </a:r>
            <a:r>
              <a:rPr lang="en-US" dirty="0" err="1" smtClean="0"/>
              <a:t>माझी</a:t>
            </a:r>
            <a:r>
              <a:rPr lang="en-US" dirty="0" smtClean="0"/>
              <a:t> </a:t>
            </a:r>
            <a:r>
              <a:rPr lang="en-US" dirty="0" err="1" smtClean="0"/>
              <a:t>वसुंधरा</a:t>
            </a:r>
            <a:r>
              <a:rPr lang="en-US" dirty="0" smtClean="0"/>
              <a:t> </a:t>
            </a:r>
            <a:r>
              <a:rPr lang="en-US" dirty="0" err="1" smtClean="0"/>
              <a:t>ग्रामपंचायत</a:t>
            </a:r>
            <a:r>
              <a:rPr lang="en-US" dirty="0" smtClean="0"/>
              <a:t> </a:t>
            </a:r>
            <a:r>
              <a:rPr lang="en-US" dirty="0" err="1" smtClean="0"/>
              <a:t>काटेवाडी</a:t>
            </a:r>
            <a:r>
              <a:rPr lang="en-US" dirty="0" smtClean="0"/>
              <a:t> </a:t>
            </a:r>
            <a:r>
              <a:rPr lang="en-US" dirty="0" err="1" smtClean="0"/>
              <a:t>अनुषंगाने</a:t>
            </a:r>
            <a:r>
              <a:rPr lang="en-US" dirty="0" smtClean="0"/>
              <a:t> </a:t>
            </a:r>
            <a:r>
              <a:rPr lang="en-US" dirty="0" err="1" smtClean="0"/>
              <a:t>जनजागृती</a:t>
            </a:r>
            <a:r>
              <a:rPr lang="en-US" dirty="0" smtClean="0"/>
              <a:t> 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गावामध्ये</a:t>
            </a:r>
            <a:r>
              <a:rPr lang="en-US" dirty="0" smtClean="0"/>
              <a:t> </a:t>
            </a:r>
            <a:r>
              <a:rPr lang="en-US" dirty="0" err="1" smtClean="0"/>
              <a:t>सायकल</a:t>
            </a:r>
            <a:r>
              <a:rPr lang="en-US" dirty="0" smtClean="0"/>
              <a:t> </a:t>
            </a:r>
            <a:r>
              <a:rPr lang="en-US" dirty="0" err="1" smtClean="0"/>
              <a:t>रॅली</a:t>
            </a:r>
            <a:r>
              <a:rPr lang="en-US" dirty="0" smtClean="0"/>
              <a:t>, </a:t>
            </a:r>
            <a:r>
              <a:rPr lang="en-US" dirty="0" err="1" smtClean="0"/>
              <a:t>चित्रकला</a:t>
            </a:r>
            <a:r>
              <a:rPr lang="en-US" dirty="0" smtClean="0"/>
              <a:t> </a:t>
            </a:r>
            <a:r>
              <a:rPr lang="en-US" dirty="0" err="1" smtClean="0"/>
              <a:t>स्पर्धा</a:t>
            </a:r>
            <a:r>
              <a:rPr lang="en-US" dirty="0" smtClean="0"/>
              <a:t>, </a:t>
            </a:r>
            <a:r>
              <a:rPr lang="en-US" dirty="0" err="1" smtClean="0"/>
              <a:t>स्वच्छ</a:t>
            </a:r>
            <a:r>
              <a:rPr lang="en-US" dirty="0" smtClean="0"/>
              <a:t> </a:t>
            </a:r>
            <a:r>
              <a:rPr lang="en-US" dirty="0" err="1" smtClean="0"/>
              <a:t>परिसर</a:t>
            </a:r>
            <a:r>
              <a:rPr lang="en-US" dirty="0" smtClean="0"/>
              <a:t> </a:t>
            </a:r>
            <a:r>
              <a:rPr lang="en-US" dirty="0" err="1" smtClean="0"/>
              <a:t>स्पर्धा</a:t>
            </a:r>
            <a:r>
              <a:rPr lang="en-US" dirty="0" smtClean="0"/>
              <a:t> </a:t>
            </a:r>
            <a:r>
              <a:rPr lang="en-US" dirty="0" err="1" smtClean="0"/>
              <a:t>आयोजन</a:t>
            </a:r>
            <a:r>
              <a:rPr lang="en-US" dirty="0" smtClean="0"/>
              <a:t> </a:t>
            </a:r>
            <a:r>
              <a:rPr lang="en-US" dirty="0" err="1" smtClean="0"/>
              <a:t>ग्रामपंचायतीच्या</a:t>
            </a:r>
            <a:r>
              <a:rPr lang="en-US" dirty="0" smtClean="0"/>
              <a:t> </a:t>
            </a:r>
            <a:r>
              <a:rPr lang="en-US" dirty="0" err="1" smtClean="0"/>
              <a:t>माध्यमातून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 .</a:t>
            </a:r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माझी</a:t>
            </a:r>
            <a:r>
              <a:rPr lang="en-US" dirty="0" smtClean="0"/>
              <a:t> </a:t>
            </a:r>
            <a:r>
              <a:rPr lang="en-US" dirty="0" err="1" smtClean="0"/>
              <a:t>वसुंधरा</a:t>
            </a:r>
            <a:r>
              <a:rPr lang="en-US" dirty="0" smtClean="0"/>
              <a:t> </a:t>
            </a:r>
            <a:r>
              <a:rPr lang="en-US" dirty="0" err="1" smtClean="0"/>
              <a:t>अभियानाची</a:t>
            </a:r>
            <a:r>
              <a:rPr lang="en-US" dirty="0" smtClean="0"/>
              <a:t> </a:t>
            </a:r>
            <a:r>
              <a:rPr lang="en-US" dirty="0" err="1" smtClean="0"/>
              <a:t>तत्वे</a:t>
            </a:r>
            <a:r>
              <a:rPr lang="en-US" dirty="0" smtClean="0"/>
              <a:t> </a:t>
            </a:r>
            <a:r>
              <a:rPr lang="en-US" dirty="0" err="1" smtClean="0"/>
              <a:t>दर्शविण्यासाठी</a:t>
            </a:r>
            <a:r>
              <a:rPr lang="en-US" dirty="0" smtClean="0"/>
              <a:t> </a:t>
            </a:r>
            <a:r>
              <a:rPr lang="en-US" dirty="0" err="1" smtClean="0"/>
              <a:t>सार्वजनिक</a:t>
            </a:r>
            <a:r>
              <a:rPr lang="en-US" dirty="0" smtClean="0"/>
              <a:t> </a:t>
            </a:r>
            <a:r>
              <a:rPr lang="en-US" dirty="0" err="1" smtClean="0"/>
              <a:t>जागेवर</a:t>
            </a:r>
            <a:r>
              <a:rPr lang="en-US" dirty="0" smtClean="0"/>
              <a:t> </a:t>
            </a:r>
            <a:r>
              <a:rPr lang="en-US" dirty="0" err="1" smtClean="0"/>
              <a:t>रंग</a:t>
            </a:r>
            <a:r>
              <a:rPr lang="en-US" dirty="0" smtClean="0"/>
              <a:t> </a:t>
            </a:r>
            <a:r>
              <a:rPr lang="en-US" dirty="0" err="1" smtClean="0"/>
              <a:t>रंगोटी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</a:p>
          <a:p>
            <a:pPr lvl="0">
              <a:lnSpc>
                <a:spcPct val="170000"/>
              </a:lnSpc>
            </a:pPr>
            <a:r>
              <a:rPr lang="en-US" dirty="0" err="1" smtClean="0"/>
              <a:t>माझी</a:t>
            </a:r>
            <a:r>
              <a:rPr lang="en-US" dirty="0" smtClean="0"/>
              <a:t> </a:t>
            </a:r>
            <a:r>
              <a:rPr lang="en-US" dirty="0" err="1" smtClean="0"/>
              <a:t>वसुंधरा</a:t>
            </a:r>
            <a:r>
              <a:rPr lang="en-US" dirty="0" smtClean="0"/>
              <a:t> </a:t>
            </a:r>
            <a:r>
              <a:rPr lang="en-US" dirty="0" err="1" smtClean="0"/>
              <a:t>अभियान</a:t>
            </a:r>
            <a:r>
              <a:rPr lang="en-US" dirty="0" smtClean="0"/>
              <a:t> </a:t>
            </a:r>
            <a:r>
              <a:rPr lang="en-US" dirty="0" err="1" smtClean="0"/>
              <a:t>प्रभावीपणे</a:t>
            </a:r>
            <a:r>
              <a:rPr lang="en-US" dirty="0" smtClean="0"/>
              <a:t> </a:t>
            </a:r>
            <a:r>
              <a:rPr lang="en-US" dirty="0" err="1" smtClean="0"/>
              <a:t>राबविण्यासाठी</a:t>
            </a:r>
            <a:r>
              <a:rPr lang="en-US" dirty="0" smtClean="0"/>
              <a:t> </a:t>
            </a:r>
            <a:r>
              <a:rPr lang="en-US" dirty="0" err="1" smtClean="0"/>
              <a:t>पर्यावरण</a:t>
            </a:r>
            <a:r>
              <a:rPr lang="en-US" dirty="0" smtClean="0"/>
              <a:t> </a:t>
            </a:r>
            <a:r>
              <a:rPr lang="en-US" dirty="0" err="1" smtClean="0"/>
              <a:t>दूत</a:t>
            </a:r>
            <a:r>
              <a:rPr lang="en-US" dirty="0" smtClean="0"/>
              <a:t> </a:t>
            </a:r>
            <a:r>
              <a:rPr lang="en-US" dirty="0" err="1" smtClean="0"/>
              <a:t>निवड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447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5400" b="1" dirty="0" smtClean="0">
                <a:solidFill>
                  <a:srgbClr val="00B050"/>
                </a:solidFill>
              </a:rPr>
              <a:t>पावसाचे पाणी संकलन</a:t>
            </a:r>
            <a:endParaRPr lang="en-US" sz="54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5.13.5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58500"/>
            <a:ext cx="8839200" cy="577089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524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5400" b="1" dirty="0" smtClean="0">
                <a:solidFill>
                  <a:srgbClr val="00B050"/>
                </a:solidFill>
              </a:rPr>
              <a:t>पिण्याचे पाणी तपासणी </a:t>
            </a:r>
            <a:endParaRPr lang="en-US" sz="54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4.48.06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57250"/>
            <a:ext cx="8763000" cy="561975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2-16 at 4.48.06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868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4.48.07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868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Autofit/>
          </a:bodyPr>
          <a:lstStyle/>
          <a:p>
            <a:r>
              <a:rPr lang="mr-IN" sz="11500" b="1" dirty="0" smtClean="0">
                <a:solidFill>
                  <a:srgbClr val="F68D36"/>
                </a:solidFill>
              </a:rPr>
              <a:t>४. अपारंपारिक उर्जा</a:t>
            </a:r>
            <a:endParaRPr lang="en-US" sz="11500" b="1" dirty="0">
              <a:solidFill>
                <a:srgbClr val="F68D36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5.13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5.13 PM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868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5.13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7630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9.20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228600"/>
            <a:ext cx="86106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5.12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304800" y="249382"/>
          <a:ext cx="8534400" cy="6359236"/>
        </p:xfrm>
        <a:graphic>
          <a:graphicData uri="http://schemas.openxmlformats.org/presentationml/2006/ole">
            <p:oleObj spid="_x0000_s1033" name="Acrobat Document" r:id="rId3" imgW="7543800" imgH="5829300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4.34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5400" b="1" dirty="0" smtClean="0">
                <a:solidFill>
                  <a:srgbClr val="00B050"/>
                </a:solidFill>
              </a:rPr>
              <a:t>बायोगॅस प्रकल्प</a:t>
            </a:r>
            <a:endParaRPr lang="en-US" sz="54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WhatsApp Image 2022-02-16 at 5.16.56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8392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5.12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14.34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486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11500" b="1" dirty="0" smtClean="0">
                <a:solidFill>
                  <a:srgbClr val="7030A0"/>
                </a:solidFill>
              </a:rPr>
              <a:t>५. आकाश</a:t>
            </a:r>
            <a:endParaRPr lang="en-US" sz="115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5943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5400" b="1" dirty="0" smtClean="0">
                <a:solidFill>
                  <a:srgbClr val="00B050"/>
                </a:solidFill>
              </a:rPr>
              <a:t>माझी वसुंधरा अभियान </a:t>
            </a:r>
            <a:br>
              <a:rPr lang="mr-IN" sz="5400" b="1" dirty="0" smtClean="0">
                <a:solidFill>
                  <a:srgbClr val="00B050"/>
                </a:solidFill>
              </a:rPr>
            </a:br>
            <a:r>
              <a:rPr lang="mr-IN" sz="5400" b="1" dirty="0" smtClean="0">
                <a:solidFill>
                  <a:srgbClr val="00B050"/>
                </a:solidFill>
              </a:rPr>
              <a:t>वेगवेगळ्या स्थानिक स्पर्धांचे आयोजन</a:t>
            </a:r>
            <a:endParaRPr lang="en-US" sz="5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mr-IN" b="1" dirty="0" smtClean="0">
                <a:solidFill>
                  <a:schemeClr val="accent6">
                    <a:lumMod val="75000"/>
                  </a:schemeClr>
                </a:solidFill>
              </a:rPr>
              <a:t>रांगोळी स्पर्धा </a:t>
            </a:r>
            <a:endParaRPr lang="en-US" dirty="0"/>
          </a:p>
        </p:txBody>
      </p:sp>
      <p:pic>
        <p:nvPicPr>
          <p:cNvPr id="3" name="Picture 2" descr="WhatsApp Image 2022-02-16 at 5.53.13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85344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2-16 at 5.53.13 PM (4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344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53.13 PM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2-16 at 5.53.13 PM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868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126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  <a:extrusionClr>
                <a:srgbClr val="FF0000"/>
              </a:extrusionClr>
            </a:sp3d>
          </a:bodyPr>
          <a:lstStyle/>
          <a:p>
            <a:r>
              <a:rPr lang="mr-IN" sz="13800" b="1" dirty="0" smtClean="0">
                <a:solidFill>
                  <a:srgbClr val="FF0000"/>
                </a:solidFill>
              </a:rPr>
              <a:t>१. भूमी</a:t>
            </a:r>
            <a:endParaRPr lang="en-US" sz="13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6600" b="1" dirty="0" smtClean="0">
                <a:solidFill>
                  <a:schemeClr val="accent6">
                    <a:lumMod val="75000"/>
                  </a:schemeClr>
                </a:solidFill>
              </a:rPr>
              <a:t>चित्रकला स्पर्धा </a:t>
            </a:r>
            <a:endParaRPr lang="en-US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WhatsApp Image 2022-02-16 at 5.55.28 PM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1"/>
            <a:ext cx="868680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5400" b="1" dirty="0" smtClean="0">
                <a:solidFill>
                  <a:schemeClr val="accent6">
                    <a:lumMod val="75000"/>
                  </a:schemeClr>
                </a:solidFill>
              </a:rPr>
              <a:t>निबंध लेखन स्पर्धा 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WhatsApp Image 2022-02-16 at 5.53.13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6868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6000" b="1" dirty="0" smtClean="0">
                <a:solidFill>
                  <a:schemeClr val="accent6">
                    <a:lumMod val="75000"/>
                  </a:schemeClr>
                </a:solidFill>
              </a:rPr>
              <a:t>वक्तृत्व स्पर्धा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WhatsApp Image 2022-02-16 at 5.55.28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8392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6000" b="1" dirty="0" smtClean="0">
                <a:solidFill>
                  <a:schemeClr val="accent6">
                    <a:lumMod val="75000"/>
                  </a:schemeClr>
                </a:solidFill>
              </a:rPr>
              <a:t>सायकल स्पर्धा 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WhatsApp Image 2022-02-16 at 5.55.28 PM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392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55.28 PM (9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610599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r-IN" sz="4800" b="1" dirty="0" smtClean="0">
                <a:solidFill>
                  <a:schemeClr val="accent6">
                    <a:lumMod val="75000"/>
                  </a:schemeClr>
                </a:solidFill>
              </a:rPr>
              <a:t>माझी वसुंधरा सार्वजनिक प्रतिज्ञा 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WhatsApp Image 2022-02-16 at 5.55.28 PM (4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392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02-16 at 5.55.28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868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6202362"/>
          </a:xfrm>
        </p:spPr>
        <p:txBody>
          <a:bodyPr>
            <a:normAutofit/>
          </a:bodyPr>
          <a:lstStyle/>
          <a:p>
            <a:endParaRPr lang="en-US" sz="8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Dhanyaw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76400"/>
          </a:xfrm>
        </p:spPr>
        <p:txBody>
          <a:bodyPr>
            <a:normAutofit/>
          </a:bodyPr>
          <a:lstStyle/>
          <a:p>
            <a:r>
              <a:rPr lang="mr-IN" sz="8000" b="1" dirty="0" smtClean="0">
                <a:solidFill>
                  <a:srgbClr val="00B050"/>
                </a:solidFill>
              </a:rPr>
              <a:t>वृक्षारोपण</a:t>
            </a:r>
            <a:endParaRPr lang="en-US" sz="3600" dirty="0"/>
          </a:p>
        </p:txBody>
      </p:sp>
      <p:pic>
        <p:nvPicPr>
          <p:cNvPr id="3" name="Picture 2" descr="WhatsApp Image 2022-02-16 at 1.56.3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8610600" cy="525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558</Words>
  <Application>Microsoft Office PowerPoint</Application>
  <PresentationFormat>On-screen Show (4:3)</PresentationFormat>
  <Paragraphs>89</Paragraphs>
  <Slides>87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Office Theme</vt:lpstr>
      <vt:lpstr>Adobe Acrobat Document</vt:lpstr>
      <vt:lpstr>माझी वसुंधरा अभियान २.०  ग्रामपंचायत काटेवाडी  </vt:lpstr>
      <vt:lpstr>भूमी </vt:lpstr>
      <vt:lpstr>वायू </vt:lpstr>
      <vt:lpstr>जल  </vt:lpstr>
      <vt:lpstr>ऊर्जा  </vt:lpstr>
      <vt:lpstr>आकाश  </vt:lpstr>
      <vt:lpstr>Slide 7</vt:lpstr>
      <vt:lpstr>१. भूमी</vt:lpstr>
      <vt:lpstr>वृक्षारोपण</vt:lpstr>
      <vt:lpstr>Slide 10</vt:lpstr>
      <vt:lpstr>Slide 11</vt:lpstr>
      <vt:lpstr>हेरीट्रेज – ट्री   ५० वर्षांपूर्वीच्या वृक्षांचे फोटो</vt:lpstr>
      <vt:lpstr>Slide 13</vt:lpstr>
      <vt:lpstr>Slide 14</vt:lpstr>
      <vt:lpstr>Slide 15</vt:lpstr>
      <vt:lpstr>Slide 16</vt:lpstr>
      <vt:lpstr>रोपवाटिका</vt:lpstr>
      <vt:lpstr>Slide 18</vt:lpstr>
      <vt:lpstr>Slide 19</vt:lpstr>
      <vt:lpstr>Slide 20</vt:lpstr>
      <vt:lpstr>घनकचरा व्यवस्थापन</vt:lpstr>
      <vt:lpstr>ओला व सुका कचरा संकलन</vt:lpstr>
      <vt:lpstr>Slide 23</vt:lpstr>
      <vt:lpstr>ई - कचरा व्यवस्थापन</vt:lpstr>
      <vt:lpstr>Slide 25</vt:lpstr>
      <vt:lpstr>कंपोस्ट खत निर्मिती </vt:lpstr>
      <vt:lpstr>Slide 27</vt:lpstr>
      <vt:lpstr>Slide 28</vt:lpstr>
      <vt:lpstr>बायोमेडिकल कचरा व्यवस्थापन </vt:lpstr>
      <vt:lpstr>Slide 30</vt:lpstr>
      <vt:lpstr>Slide 31</vt:lpstr>
      <vt:lpstr>प्लास्टिक पिशवी वापर बंद दंड वसुली</vt:lpstr>
      <vt:lpstr>Slide 33</vt:lpstr>
      <vt:lpstr>Slide 34</vt:lpstr>
      <vt:lpstr>Slide 35</vt:lpstr>
      <vt:lpstr> ODF+,  जैवविविधता </vt:lpstr>
      <vt:lpstr>Slide 37</vt:lpstr>
      <vt:lpstr>Slide 38</vt:lpstr>
      <vt:lpstr>२. वायु </vt:lpstr>
      <vt:lpstr>हवेची गुणवत्ता तपासणी </vt:lpstr>
      <vt:lpstr>सायकल ट्रँकची तयारी केलेला फोटो </vt:lpstr>
      <vt:lpstr>Slide 42</vt:lpstr>
      <vt:lpstr>Slide 43</vt:lpstr>
      <vt:lpstr>इलेक्ट्रिक वाहन वापरणे संदर्भात फोटो </vt:lpstr>
      <vt:lpstr>Slide 45</vt:lpstr>
      <vt:lpstr>उज्ज्वला गॅस योजना </vt:lpstr>
      <vt:lpstr>Slide 47</vt:lpstr>
      <vt:lpstr>ऊस पाचट नियोजन </vt:lpstr>
      <vt:lpstr>Slide 49</vt:lpstr>
      <vt:lpstr>Slide 50</vt:lpstr>
      <vt:lpstr>३. जल</vt:lpstr>
      <vt:lpstr>विहीर पुनर्स्थापन </vt:lpstr>
      <vt:lpstr>Slide 53</vt:lpstr>
      <vt:lpstr>Slide 54</vt:lpstr>
      <vt:lpstr>सांडपाणी पुनर्वापर</vt:lpstr>
      <vt:lpstr>Slide 56</vt:lpstr>
      <vt:lpstr>पाणी बचत ठिबक सिंचन वापर</vt:lpstr>
      <vt:lpstr>Slide 58</vt:lpstr>
      <vt:lpstr>Slide 59</vt:lpstr>
      <vt:lpstr>पावसाचे पाणी संकलन</vt:lpstr>
      <vt:lpstr>पिण्याचे पाणी तपासणी </vt:lpstr>
      <vt:lpstr>Slide 62</vt:lpstr>
      <vt:lpstr>Slide 63</vt:lpstr>
      <vt:lpstr>४. अपारंपारिक उर्जा</vt:lpstr>
      <vt:lpstr>Slide 65</vt:lpstr>
      <vt:lpstr>Slide 66</vt:lpstr>
      <vt:lpstr>Slide 67</vt:lpstr>
      <vt:lpstr>Slide 68</vt:lpstr>
      <vt:lpstr>Slide 69</vt:lpstr>
      <vt:lpstr>Slide 70</vt:lpstr>
      <vt:lpstr>बायोगॅस प्रकल्प</vt:lpstr>
      <vt:lpstr>Slide 72</vt:lpstr>
      <vt:lpstr>Slide 73</vt:lpstr>
      <vt:lpstr>५. आकाश</vt:lpstr>
      <vt:lpstr>माझी वसुंधरा अभियान  वेगवेगळ्या स्थानिक स्पर्धांचे आयोजन</vt:lpstr>
      <vt:lpstr>रांगोळी स्पर्धा </vt:lpstr>
      <vt:lpstr>Slide 77</vt:lpstr>
      <vt:lpstr>Slide 78</vt:lpstr>
      <vt:lpstr>Slide 79</vt:lpstr>
      <vt:lpstr>चित्रकला स्पर्धा </vt:lpstr>
      <vt:lpstr>निबंध लेखन स्पर्धा </vt:lpstr>
      <vt:lpstr>वक्तृत्व स्पर्धा</vt:lpstr>
      <vt:lpstr>सायकल स्पर्धा </vt:lpstr>
      <vt:lpstr>Slide 84</vt:lpstr>
      <vt:lpstr>माझी वसुंधरा सार्वजनिक प्रतिज्ञा </vt:lpstr>
      <vt:lpstr>Slide 86</vt:lpstr>
      <vt:lpstr>Slide 87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51</cp:revision>
  <dcterms:created xsi:type="dcterms:W3CDTF">2006-08-16T00:00:00Z</dcterms:created>
  <dcterms:modified xsi:type="dcterms:W3CDTF">2022-02-16T13:27:43Z</dcterms:modified>
</cp:coreProperties>
</file>